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3.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1"/>
  </p:sldMasterIdLst>
  <p:notesMasterIdLst>
    <p:notesMasterId r:id="rId15"/>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Lst>
  <p:sldSz cx="10075863" cy="7562850"/>
  <p:notesSz cx="7772400" cy="10058400"/>
  <p:defaultTextStyle>
    <a:defPPr>
      <a:defRPr lang="en-GB"/>
    </a:defPPr>
    <a:lvl1pPr algn="l" defTabSz="457200" rtl="0" fontAlgn="base" hangingPunct="0">
      <a:lnSpc>
        <a:spcPct val="93000"/>
      </a:lnSpc>
      <a:spcBef>
        <a:spcPct val="0"/>
      </a:spcBef>
      <a:spcAft>
        <a:spcPct val="0"/>
      </a:spcAft>
      <a:buClr>
        <a:srgbClr val="000000"/>
      </a:buClr>
      <a:buSzPct val="100000"/>
      <a:buFont typeface="Times New Roman" pitchFamily="16" charset="0"/>
      <a:defRPr kern="1200">
        <a:solidFill>
          <a:schemeClr val="bg1"/>
        </a:solidFill>
        <a:latin typeface="Arial" charset="0"/>
        <a:ea typeface="SimSun" charset="-122"/>
        <a:cs typeface="+mn-cs"/>
      </a:defRPr>
    </a:lvl1pPr>
    <a:lvl2pPr marL="742950" indent="-285750" algn="l" defTabSz="457200" rtl="0" fontAlgn="base" hangingPunct="0">
      <a:lnSpc>
        <a:spcPct val="93000"/>
      </a:lnSpc>
      <a:spcBef>
        <a:spcPct val="0"/>
      </a:spcBef>
      <a:spcAft>
        <a:spcPct val="0"/>
      </a:spcAft>
      <a:buClr>
        <a:srgbClr val="000000"/>
      </a:buClr>
      <a:buSzPct val="100000"/>
      <a:buFont typeface="Times New Roman" pitchFamily="16" charset="0"/>
      <a:defRPr kern="1200">
        <a:solidFill>
          <a:schemeClr val="bg1"/>
        </a:solidFill>
        <a:latin typeface="Arial" charset="0"/>
        <a:ea typeface="SimSun" charset="-122"/>
        <a:cs typeface="+mn-cs"/>
      </a:defRPr>
    </a:lvl2pPr>
    <a:lvl3pPr marL="1143000" indent="-228600" algn="l" defTabSz="457200" rtl="0" fontAlgn="base" hangingPunct="0">
      <a:lnSpc>
        <a:spcPct val="93000"/>
      </a:lnSpc>
      <a:spcBef>
        <a:spcPct val="0"/>
      </a:spcBef>
      <a:spcAft>
        <a:spcPct val="0"/>
      </a:spcAft>
      <a:buClr>
        <a:srgbClr val="000000"/>
      </a:buClr>
      <a:buSzPct val="100000"/>
      <a:buFont typeface="Times New Roman" pitchFamily="16" charset="0"/>
      <a:defRPr kern="1200">
        <a:solidFill>
          <a:schemeClr val="bg1"/>
        </a:solidFill>
        <a:latin typeface="Arial" charset="0"/>
        <a:ea typeface="SimSun" charset="-122"/>
        <a:cs typeface="+mn-cs"/>
      </a:defRPr>
    </a:lvl3pPr>
    <a:lvl4pPr marL="1600200" indent="-228600" algn="l" defTabSz="457200" rtl="0" fontAlgn="base" hangingPunct="0">
      <a:lnSpc>
        <a:spcPct val="93000"/>
      </a:lnSpc>
      <a:spcBef>
        <a:spcPct val="0"/>
      </a:spcBef>
      <a:spcAft>
        <a:spcPct val="0"/>
      </a:spcAft>
      <a:buClr>
        <a:srgbClr val="000000"/>
      </a:buClr>
      <a:buSzPct val="100000"/>
      <a:buFont typeface="Times New Roman" pitchFamily="16" charset="0"/>
      <a:defRPr kern="1200">
        <a:solidFill>
          <a:schemeClr val="bg1"/>
        </a:solidFill>
        <a:latin typeface="Arial" charset="0"/>
        <a:ea typeface="SimSun" charset="-122"/>
        <a:cs typeface="+mn-cs"/>
      </a:defRPr>
    </a:lvl4pPr>
    <a:lvl5pPr marL="2057400" indent="-228600" algn="l" defTabSz="457200" rtl="0" fontAlgn="base" hangingPunct="0">
      <a:lnSpc>
        <a:spcPct val="93000"/>
      </a:lnSpc>
      <a:spcBef>
        <a:spcPct val="0"/>
      </a:spcBef>
      <a:spcAft>
        <a:spcPct val="0"/>
      </a:spcAft>
      <a:buClr>
        <a:srgbClr val="000000"/>
      </a:buClr>
      <a:buSzPct val="100000"/>
      <a:buFont typeface="Times New Roman" pitchFamily="16" charset="0"/>
      <a:defRPr kern="1200">
        <a:solidFill>
          <a:schemeClr val="bg1"/>
        </a:solidFill>
        <a:latin typeface="Arial" charset="0"/>
        <a:ea typeface="SimSun" charset="-122"/>
        <a:cs typeface="+mn-cs"/>
      </a:defRPr>
    </a:lvl5pPr>
    <a:lvl6pPr marL="2286000" algn="l" defTabSz="914400" rtl="0" eaLnBrk="1" latinLnBrk="0" hangingPunct="1">
      <a:defRPr kern="1200">
        <a:solidFill>
          <a:schemeClr val="bg1"/>
        </a:solidFill>
        <a:latin typeface="Arial" charset="0"/>
        <a:ea typeface="SimSun" charset="-122"/>
        <a:cs typeface="+mn-cs"/>
      </a:defRPr>
    </a:lvl6pPr>
    <a:lvl7pPr marL="2743200" algn="l" defTabSz="914400" rtl="0" eaLnBrk="1" latinLnBrk="0" hangingPunct="1">
      <a:defRPr kern="1200">
        <a:solidFill>
          <a:schemeClr val="bg1"/>
        </a:solidFill>
        <a:latin typeface="Arial" charset="0"/>
        <a:ea typeface="SimSun" charset="-122"/>
        <a:cs typeface="+mn-cs"/>
      </a:defRPr>
    </a:lvl7pPr>
    <a:lvl8pPr marL="3200400" algn="l" defTabSz="914400" rtl="0" eaLnBrk="1" latinLnBrk="0" hangingPunct="1">
      <a:defRPr kern="1200">
        <a:solidFill>
          <a:schemeClr val="bg1"/>
        </a:solidFill>
        <a:latin typeface="Arial" charset="0"/>
        <a:ea typeface="SimSun" charset="-122"/>
        <a:cs typeface="+mn-cs"/>
      </a:defRPr>
    </a:lvl8pPr>
    <a:lvl9pPr marL="3657600" algn="l" defTabSz="914400" rtl="0" eaLnBrk="1" latinLnBrk="0" hangingPunct="1">
      <a:defRPr kern="1200">
        <a:solidFill>
          <a:schemeClr val="bg1"/>
        </a:solidFill>
        <a:latin typeface="Arial" charset="0"/>
        <a:ea typeface="SimSun"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chemeClr val="tx1"/>
    </p:penClr>
  </p:showPr>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63" d="100"/>
          <a:sy n="63" d="100"/>
        </p:scale>
        <p:origin x="-540" y="-108"/>
      </p:cViewPr>
      <p:guideLst>
        <p:guide orient="horz" pos="2160"/>
        <p:guide pos="2880"/>
      </p:guideLst>
    </p:cSldViewPr>
  </p:slideViewPr>
  <p:outlineViewPr>
    <p:cViewPr varScale="1">
      <p:scale>
        <a:sx n="170" d="200"/>
        <a:sy n="170" d="200"/>
      </p:scale>
      <p:origin x="-780" y="-84"/>
    </p:cViewPr>
  </p:outlineViewPr>
  <p:notesTextViewPr>
    <p:cViewPr>
      <p:scale>
        <a:sx n="100" d="100"/>
        <a:sy n="100" d="100"/>
      </p:scale>
      <p:origin x="0" y="0"/>
    </p:cViewPr>
  </p:notesTextViewPr>
  <p:notesViewPr>
    <p:cSldViewPr>
      <p:cViewPr varScale="1">
        <p:scale>
          <a:sx n="59" d="100"/>
          <a:sy n="59" d="100"/>
        </p:scale>
        <p:origin x="-1752" y="-72"/>
      </p:cViewPr>
      <p:guideLst>
        <p:guide orient="horz" pos="2880"/>
        <p:guide pos="2160"/>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049" name="AutoShape 1"/>
          <p:cNvSpPr>
            <a:spLocks noChangeArrowheads="1"/>
          </p:cNvSpPr>
          <p:nvPr/>
        </p:nvSpPr>
        <p:spPr bwMode="auto">
          <a:xfrm>
            <a:off x="0" y="0"/>
            <a:ext cx="7772400" cy="10058400"/>
          </a:xfrm>
          <a:prstGeom prst="roundRect">
            <a:avLst>
              <a:gd name="adj" fmla="val 19"/>
            </a:avLst>
          </a:prstGeom>
          <a:solidFill>
            <a:srgbClr val="FFFFFF"/>
          </a:solidFill>
          <a:ln w="9360">
            <a:noFill/>
            <a:miter lim="800000"/>
            <a:headEnd/>
            <a:tailEnd/>
          </a:ln>
          <a:effectLst/>
        </p:spPr>
        <p:txBody>
          <a:bodyPr wrap="none" anchor="ctr"/>
          <a:lstStyle/>
          <a:p>
            <a:endParaRPr lang="en-US"/>
          </a:p>
        </p:txBody>
      </p:sp>
      <p:sp>
        <p:nvSpPr>
          <p:cNvPr id="2050" name="AutoShape 2"/>
          <p:cNvSpPr>
            <a:spLocks noChangeArrowheads="1"/>
          </p:cNvSpPr>
          <p:nvPr/>
        </p:nvSpPr>
        <p:spPr bwMode="auto">
          <a:xfrm>
            <a:off x="0" y="0"/>
            <a:ext cx="7772400" cy="10058400"/>
          </a:xfrm>
          <a:prstGeom prst="roundRect">
            <a:avLst>
              <a:gd name="adj" fmla="val 19"/>
            </a:avLst>
          </a:prstGeom>
          <a:solidFill>
            <a:srgbClr val="FFFFFF"/>
          </a:solidFill>
          <a:ln w="9525">
            <a:noFill/>
            <a:round/>
            <a:headEnd/>
            <a:tailEnd/>
          </a:ln>
          <a:effectLst/>
        </p:spPr>
        <p:txBody>
          <a:bodyPr wrap="none" anchor="ctr"/>
          <a:lstStyle/>
          <a:p>
            <a:endParaRPr lang="en-US"/>
          </a:p>
        </p:txBody>
      </p:sp>
      <p:sp>
        <p:nvSpPr>
          <p:cNvPr id="2051" name="AutoShape 3"/>
          <p:cNvSpPr>
            <a:spLocks noChangeArrowheads="1"/>
          </p:cNvSpPr>
          <p:nvPr/>
        </p:nvSpPr>
        <p:spPr bwMode="auto">
          <a:xfrm>
            <a:off x="0" y="0"/>
            <a:ext cx="7772400" cy="10058400"/>
          </a:xfrm>
          <a:prstGeom prst="roundRect">
            <a:avLst>
              <a:gd name="adj" fmla="val 19"/>
            </a:avLst>
          </a:prstGeom>
          <a:solidFill>
            <a:srgbClr val="FFFFFF"/>
          </a:solidFill>
          <a:ln w="9525">
            <a:noFill/>
            <a:round/>
            <a:headEnd/>
            <a:tailEnd/>
          </a:ln>
          <a:effectLst/>
        </p:spPr>
        <p:txBody>
          <a:bodyPr wrap="none" anchor="ctr"/>
          <a:lstStyle/>
          <a:p>
            <a:endParaRPr lang="en-US"/>
          </a:p>
        </p:txBody>
      </p:sp>
      <p:sp>
        <p:nvSpPr>
          <p:cNvPr id="2052" name="AutoShape 4"/>
          <p:cNvSpPr>
            <a:spLocks noChangeArrowheads="1"/>
          </p:cNvSpPr>
          <p:nvPr/>
        </p:nvSpPr>
        <p:spPr bwMode="auto">
          <a:xfrm>
            <a:off x="0" y="0"/>
            <a:ext cx="7772400" cy="10058400"/>
          </a:xfrm>
          <a:prstGeom prst="roundRect">
            <a:avLst>
              <a:gd name="adj" fmla="val 19"/>
            </a:avLst>
          </a:prstGeom>
          <a:solidFill>
            <a:srgbClr val="FFFFFF"/>
          </a:solidFill>
          <a:ln w="9525">
            <a:noFill/>
            <a:round/>
            <a:headEnd/>
            <a:tailEnd/>
          </a:ln>
          <a:effectLst/>
        </p:spPr>
        <p:txBody>
          <a:bodyPr wrap="none" anchor="ctr"/>
          <a:lstStyle/>
          <a:p>
            <a:endParaRPr lang="en-US"/>
          </a:p>
        </p:txBody>
      </p:sp>
      <p:sp>
        <p:nvSpPr>
          <p:cNvPr id="2053" name="Rectangle 5"/>
          <p:cNvSpPr>
            <a:spLocks noGrp="1" noRot="1" noChangeAspect="1" noChangeArrowheads="1"/>
          </p:cNvSpPr>
          <p:nvPr>
            <p:ph type="sldImg"/>
          </p:nvPr>
        </p:nvSpPr>
        <p:spPr bwMode="auto">
          <a:xfrm>
            <a:off x="1371600" y="763588"/>
            <a:ext cx="5021263" cy="3763962"/>
          </a:xfrm>
          <a:prstGeom prst="rect">
            <a:avLst/>
          </a:prstGeom>
          <a:noFill/>
          <a:ln w="9525">
            <a:noFill/>
            <a:round/>
            <a:headEnd/>
            <a:tailEnd/>
          </a:ln>
          <a:effectLst/>
        </p:spPr>
      </p:sp>
      <p:sp>
        <p:nvSpPr>
          <p:cNvPr id="2054" name="Rectangle 6"/>
          <p:cNvSpPr>
            <a:spLocks noGrp="1" noChangeArrowheads="1"/>
          </p:cNvSpPr>
          <p:nvPr>
            <p:ph type="body"/>
          </p:nvPr>
        </p:nvSpPr>
        <p:spPr bwMode="auto">
          <a:xfrm>
            <a:off x="777875" y="4776788"/>
            <a:ext cx="6210300" cy="4518025"/>
          </a:xfrm>
          <a:prstGeom prst="rect">
            <a:avLst/>
          </a:prstGeom>
          <a:noFill/>
          <a:ln w="9525">
            <a:noFill/>
            <a:round/>
            <a:headEnd/>
            <a:tailEnd/>
          </a:ln>
          <a:effectLst/>
        </p:spPr>
        <p:txBody>
          <a:bodyPr vert="horz" wrap="square" lIns="0" tIns="0" rIns="0" bIns="0" numCol="1" anchor="t" anchorCtr="0" compatLnSpc="1">
            <a:prstTxWarp prst="textNoShape">
              <a:avLst/>
            </a:prstTxWarp>
          </a:bodyPr>
          <a:lstStyle/>
          <a:p>
            <a:pPr lvl="0"/>
            <a:endParaRPr lang="en-US" smtClean="0"/>
          </a:p>
        </p:txBody>
      </p:sp>
      <p:sp>
        <p:nvSpPr>
          <p:cNvPr id="2055" name="Rectangle 7"/>
          <p:cNvSpPr>
            <a:spLocks noGrp="1" noChangeArrowheads="1"/>
          </p:cNvSpPr>
          <p:nvPr>
            <p:ph type="hdr"/>
          </p:nvPr>
        </p:nvSpPr>
        <p:spPr bwMode="auto">
          <a:xfrm>
            <a:off x="0" y="0"/>
            <a:ext cx="3365500" cy="495300"/>
          </a:xfrm>
          <a:prstGeom prst="rect">
            <a:avLst/>
          </a:prstGeom>
          <a:noFill/>
          <a:ln w="9525">
            <a:noFill/>
            <a:round/>
            <a:headEnd/>
            <a:tailEnd/>
          </a:ln>
          <a:effectLst/>
        </p:spPr>
        <p:txBody>
          <a:bodyPr vert="horz" wrap="square" lIns="0" tIns="0" rIns="0" bIns="0" numCol="1" anchor="t" anchorCtr="0" compatLnSpc="1">
            <a:prstTxWarp prst="textNoShape">
              <a:avLst/>
            </a:prstTxWarp>
          </a:bodyPr>
          <a:lstStyle>
            <a:lvl1pPr>
              <a:lnSpc>
                <a:spcPct val="95000"/>
              </a:lnSpc>
              <a:buClrTx/>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400">
                <a:solidFill>
                  <a:srgbClr val="000000"/>
                </a:solidFill>
                <a:latin typeface="Times New Roman" pitchFamily="16" charset="0"/>
                <a:cs typeface="Arial Unicode MS" charset="0"/>
              </a:defRPr>
            </a:lvl1pPr>
          </a:lstStyle>
          <a:p>
            <a:endParaRPr lang="en-US"/>
          </a:p>
        </p:txBody>
      </p:sp>
      <p:sp>
        <p:nvSpPr>
          <p:cNvPr id="2056" name="Rectangle 8"/>
          <p:cNvSpPr>
            <a:spLocks noGrp="1" noChangeArrowheads="1"/>
          </p:cNvSpPr>
          <p:nvPr>
            <p:ph type="dt"/>
          </p:nvPr>
        </p:nvSpPr>
        <p:spPr bwMode="auto">
          <a:xfrm>
            <a:off x="4398963" y="0"/>
            <a:ext cx="3365500" cy="495300"/>
          </a:xfrm>
          <a:prstGeom prst="rect">
            <a:avLst/>
          </a:prstGeom>
          <a:noFill/>
          <a:ln w="9525">
            <a:noFill/>
            <a:round/>
            <a:headEnd/>
            <a:tailEnd/>
          </a:ln>
          <a:effectLst/>
        </p:spPr>
        <p:txBody>
          <a:bodyPr vert="horz" wrap="square" lIns="0" tIns="0" rIns="0" bIns="0" numCol="1" anchor="t" anchorCtr="0" compatLnSpc="1">
            <a:prstTxWarp prst="textNoShape">
              <a:avLst/>
            </a:prstTxWarp>
          </a:bodyPr>
          <a:lstStyle>
            <a:lvl1pPr algn="r">
              <a:lnSpc>
                <a:spcPct val="95000"/>
              </a:lnSpc>
              <a:buClrTx/>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400">
                <a:solidFill>
                  <a:srgbClr val="000000"/>
                </a:solidFill>
                <a:latin typeface="Times New Roman" pitchFamily="16" charset="0"/>
                <a:cs typeface="Arial Unicode MS" charset="0"/>
              </a:defRPr>
            </a:lvl1pPr>
          </a:lstStyle>
          <a:p>
            <a:endParaRPr lang="en-US"/>
          </a:p>
        </p:txBody>
      </p:sp>
      <p:sp>
        <p:nvSpPr>
          <p:cNvPr id="2057" name="Rectangle 9"/>
          <p:cNvSpPr>
            <a:spLocks noGrp="1" noChangeArrowheads="1"/>
          </p:cNvSpPr>
          <p:nvPr>
            <p:ph type="ftr"/>
          </p:nvPr>
        </p:nvSpPr>
        <p:spPr bwMode="auto">
          <a:xfrm>
            <a:off x="0" y="9555163"/>
            <a:ext cx="3365500" cy="495300"/>
          </a:xfrm>
          <a:prstGeom prst="rect">
            <a:avLst/>
          </a:prstGeom>
          <a:noFill/>
          <a:ln w="9525">
            <a:noFill/>
            <a:round/>
            <a:headEnd/>
            <a:tailEnd/>
          </a:ln>
          <a:effectLst/>
        </p:spPr>
        <p:txBody>
          <a:bodyPr vert="horz" wrap="square" lIns="0" tIns="0" rIns="0" bIns="0" numCol="1" anchor="b" anchorCtr="0" compatLnSpc="1">
            <a:prstTxWarp prst="textNoShape">
              <a:avLst/>
            </a:prstTxWarp>
          </a:bodyPr>
          <a:lstStyle>
            <a:lvl1pPr>
              <a:lnSpc>
                <a:spcPct val="95000"/>
              </a:lnSpc>
              <a:buClrTx/>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400">
                <a:solidFill>
                  <a:srgbClr val="000000"/>
                </a:solidFill>
                <a:latin typeface="Times New Roman" pitchFamily="16" charset="0"/>
                <a:cs typeface="Arial Unicode MS" charset="0"/>
              </a:defRPr>
            </a:lvl1pPr>
          </a:lstStyle>
          <a:p>
            <a:endParaRPr lang="en-US"/>
          </a:p>
        </p:txBody>
      </p:sp>
      <p:sp>
        <p:nvSpPr>
          <p:cNvPr id="2058" name="Rectangle 10"/>
          <p:cNvSpPr>
            <a:spLocks noGrp="1" noChangeArrowheads="1"/>
          </p:cNvSpPr>
          <p:nvPr>
            <p:ph type="sldNum"/>
          </p:nvPr>
        </p:nvSpPr>
        <p:spPr bwMode="auto">
          <a:xfrm>
            <a:off x="4398963" y="9555163"/>
            <a:ext cx="3365500" cy="495300"/>
          </a:xfrm>
          <a:prstGeom prst="rect">
            <a:avLst/>
          </a:prstGeom>
          <a:noFill/>
          <a:ln w="9525">
            <a:noFill/>
            <a:round/>
            <a:headEnd/>
            <a:tailEnd/>
          </a:ln>
          <a:effectLst/>
        </p:spPr>
        <p:txBody>
          <a:bodyPr vert="horz" wrap="square" lIns="0" tIns="0" rIns="0" bIns="0" numCol="1" anchor="b" anchorCtr="0" compatLnSpc="1">
            <a:prstTxWarp prst="textNoShape">
              <a:avLst/>
            </a:prstTxWarp>
          </a:bodyPr>
          <a:lstStyle>
            <a:lvl1pPr algn="r">
              <a:lnSpc>
                <a:spcPct val="95000"/>
              </a:lnSpc>
              <a:buClrTx/>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400">
                <a:solidFill>
                  <a:srgbClr val="000000"/>
                </a:solidFill>
                <a:latin typeface="Times New Roman" pitchFamily="16" charset="0"/>
                <a:cs typeface="Arial Unicode MS" charset="0"/>
              </a:defRPr>
            </a:lvl1pPr>
          </a:lstStyle>
          <a:p>
            <a:fld id="{ABECCEC8-4B7B-4AC9-A6A6-37E6155AFE47}" type="slidenum">
              <a:rPr lang="en-US"/>
              <a:pPr/>
              <a:t>‹#›</a:t>
            </a:fld>
            <a:endParaRPr lang="en-US"/>
          </a:p>
        </p:txBody>
      </p:sp>
    </p:spTree>
  </p:cSld>
  <p:clrMap bg1="lt1" tx1="dk1" bg2="lt2" tx2="dk2" accent1="accent1" accent2="accent2" accent3="accent3" accent4="accent4" accent5="accent5" accent6="accent6" hlink="hlink" folHlink="folHlink"/>
  <p:notesStyle>
    <a:lvl1pPr algn="l" defTabSz="457200" rtl="0" eaLnBrk="0" fontAlgn="base" hangingPunct="0">
      <a:spcBef>
        <a:spcPct val="30000"/>
      </a:spcBef>
      <a:spcAft>
        <a:spcPct val="0"/>
      </a:spcAft>
      <a:buClr>
        <a:srgbClr val="000000"/>
      </a:buClr>
      <a:buSzPct val="100000"/>
      <a:buFont typeface="Times New Roman" pitchFamily="16" charset="0"/>
      <a:defRPr sz="1200" kern="1200">
        <a:solidFill>
          <a:srgbClr val="000000"/>
        </a:solidFill>
        <a:latin typeface="Times New Roman" pitchFamily="16" charset="0"/>
        <a:ea typeface="+mn-ea"/>
        <a:cs typeface="+mn-cs"/>
      </a:defRPr>
    </a:lvl1pPr>
    <a:lvl2pPr marL="742950" indent="-285750" algn="l" defTabSz="457200" rtl="0" eaLnBrk="0" fontAlgn="base" hangingPunct="0">
      <a:spcBef>
        <a:spcPct val="30000"/>
      </a:spcBef>
      <a:spcAft>
        <a:spcPct val="0"/>
      </a:spcAft>
      <a:buClr>
        <a:srgbClr val="000000"/>
      </a:buClr>
      <a:buSzPct val="100000"/>
      <a:buFont typeface="Times New Roman" pitchFamily="16" charset="0"/>
      <a:defRPr sz="1200" kern="1200">
        <a:solidFill>
          <a:srgbClr val="000000"/>
        </a:solidFill>
        <a:latin typeface="Times New Roman" pitchFamily="16" charset="0"/>
        <a:ea typeface="+mn-ea"/>
        <a:cs typeface="+mn-cs"/>
      </a:defRPr>
    </a:lvl2pPr>
    <a:lvl3pPr marL="1143000" indent="-228600" algn="l" defTabSz="457200" rtl="0" eaLnBrk="0" fontAlgn="base" hangingPunct="0">
      <a:spcBef>
        <a:spcPct val="30000"/>
      </a:spcBef>
      <a:spcAft>
        <a:spcPct val="0"/>
      </a:spcAft>
      <a:buClr>
        <a:srgbClr val="000000"/>
      </a:buClr>
      <a:buSzPct val="100000"/>
      <a:buFont typeface="Times New Roman" pitchFamily="16" charset="0"/>
      <a:defRPr sz="1200" kern="1200">
        <a:solidFill>
          <a:srgbClr val="000000"/>
        </a:solidFill>
        <a:latin typeface="Times New Roman" pitchFamily="16" charset="0"/>
        <a:ea typeface="+mn-ea"/>
        <a:cs typeface="+mn-cs"/>
      </a:defRPr>
    </a:lvl3pPr>
    <a:lvl4pPr marL="1600200" indent="-228600" algn="l" defTabSz="457200" rtl="0" eaLnBrk="0" fontAlgn="base" hangingPunct="0">
      <a:spcBef>
        <a:spcPct val="30000"/>
      </a:spcBef>
      <a:spcAft>
        <a:spcPct val="0"/>
      </a:spcAft>
      <a:buClr>
        <a:srgbClr val="000000"/>
      </a:buClr>
      <a:buSzPct val="100000"/>
      <a:buFont typeface="Times New Roman" pitchFamily="16" charset="0"/>
      <a:defRPr sz="1200" kern="1200">
        <a:solidFill>
          <a:srgbClr val="000000"/>
        </a:solidFill>
        <a:latin typeface="Times New Roman" pitchFamily="16" charset="0"/>
        <a:ea typeface="+mn-ea"/>
        <a:cs typeface="+mn-cs"/>
      </a:defRPr>
    </a:lvl4pPr>
    <a:lvl5pPr marL="2057400" indent="-228600" algn="l" defTabSz="457200" rtl="0" eaLnBrk="0" fontAlgn="base" hangingPunct="0">
      <a:spcBef>
        <a:spcPct val="30000"/>
      </a:spcBef>
      <a:spcAft>
        <a:spcPct val="0"/>
      </a:spcAft>
      <a:buClr>
        <a:srgbClr val="000000"/>
      </a:buClr>
      <a:buSzPct val="100000"/>
      <a:buFont typeface="Times New Roman" pitchFamily="16" charset="0"/>
      <a:defRPr sz="1200" kern="1200">
        <a:solidFill>
          <a:srgbClr val="000000"/>
        </a:solidFill>
        <a:latin typeface="Times New Roman" pitchFamily="16"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10"/>
          <p:cNvSpPr>
            <a:spLocks noGrp="1" noChangeArrowheads="1"/>
          </p:cNvSpPr>
          <p:nvPr>
            <p:ph type="sldNum"/>
          </p:nvPr>
        </p:nvSpPr>
        <p:spPr>
          <a:ln/>
        </p:spPr>
        <p:txBody>
          <a:bodyPr/>
          <a:lstStyle/>
          <a:p>
            <a:fld id="{BAB7CC76-AEEC-4C4D-B1D9-7E41AA94DDCF}" type="slidenum">
              <a:rPr lang="en-US"/>
              <a:pPr/>
              <a:t>1</a:t>
            </a:fld>
            <a:endParaRPr lang="en-US"/>
          </a:p>
        </p:txBody>
      </p:sp>
      <p:sp>
        <p:nvSpPr>
          <p:cNvPr id="16385" name="Rectangle 1"/>
          <p:cNvSpPr txBox="1">
            <a:spLocks noGrp="1" noRot="1" noChangeAspect="1" noChangeArrowheads="1"/>
          </p:cNvSpPr>
          <p:nvPr>
            <p:ph type="sldImg"/>
          </p:nvPr>
        </p:nvSpPr>
        <p:spPr bwMode="auto">
          <a:xfrm>
            <a:off x="1373188" y="763588"/>
            <a:ext cx="5024437" cy="3770312"/>
          </a:xfrm>
          <a:prstGeom prst="rect">
            <a:avLst/>
          </a:prstGeom>
          <a:solidFill>
            <a:srgbClr val="FFFFFF"/>
          </a:solidFill>
          <a:ln>
            <a:solidFill>
              <a:srgbClr val="000000"/>
            </a:solidFill>
            <a:miter lim="800000"/>
            <a:headEnd/>
            <a:tailEnd/>
          </a:ln>
        </p:spPr>
      </p:sp>
      <p:sp>
        <p:nvSpPr>
          <p:cNvPr id="16386" name="Rectangle 2"/>
          <p:cNvSpPr txBox="1">
            <a:spLocks noGrp="1" noChangeArrowheads="1"/>
          </p:cNvSpPr>
          <p:nvPr>
            <p:ph type="body" idx="1"/>
          </p:nvPr>
        </p:nvSpPr>
        <p:spPr bwMode="auto">
          <a:xfrm>
            <a:off x="777875" y="4776788"/>
            <a:ext cx="6211888" cy="4519612"/>
          </a:xfrm>
          <a:prstGeom prst="rect">
            <a:avLst/>
          </a:prstGeom>
          <a:noFill/>
          <a:ln>
            <a:round/>
            <a:headEnd/>
            <a:tailEnd/>
          </a:ln>
        </p:spPr>
        <p:txBody>
          <a:bodyPr wrap="none" anchor="ctr"/>
          <a:lstStyle/>
          <a:p>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10"/>
          <p:cNvSpPr>
            <a:spLocks noGrp="1" noChangeArrowheads="1"/>
          </p:cNvSpPr>
          <p:nvPr>
            <p:ph type="sldNum"/>
          </p:nvPr>
        </p:nvSpPr>
        <p:spPr>
          <a:ln/>
        </p:spPr>
        <p:txBody>
          <a:bodyPr/>
          <a:lstStyle/>
          <a:p>
            <a:fld id="{5FF302B6-F168-4A88-8CDE-B035C9B6C779}" type="slidenum">
              <a:rPr lang="en-US"/>
              <a:pPr/>
              <a:t>10</a:t>
            </a:fld>
            <a:endParaRPr lang="en-US"/>
          </a:p>
        </p:txBody>
      </p:sp>
      <p:sp>
        <p:nvSpPr>
          <p:cNvPr id="25601" name="Rectangle 1"/>
          <p:cNvSpPr txBox="1">
            <a:spLocks noGrp="1" noRot="1" noChangeAspect="1" noChangeArrowheads="1"/>
          </p:cNvSpPr>
          <p:nvPr>
            <p:ph type="sldImg"/>
          </p:nvPr>
        </p:nvSpPr>
        <p:spPr bwMode="auto">
          <a:xfrm>
            <a:off x="1373188" y="763588"/>
            <a:ext cx="5024437" cy="3770312"/>
          </a:xfrm>
          <a:prstGeom prst="rect">
            <a:avLst/>
          </a:prstGeom>
          <a:solidFill>
            <a:srgbClr val="FFFFFF"/>
          </a:solidFill>
          <a:ln>
            <a:solidFill>
              <a:srgbClr val="000000"/>
            </a:solidFill>
            <a:miter lim="800000"/>
            <a:headEnd/>
            <a:tailEnd/>
          </a:ln>
        </p:spPr>
      </p:sp>
      <p:sp>
        <p:nvSpPr>
          <p:cNvPr id="25602" name="Rectangle 2"/>
          <p:cNvSpPr txBox="1">
            <a:spLocks noGrp="1" noChangeArrowheads="1"/>
          </p:cNvSpPr>
          <p:nvPr>
            <p:ph type="body" idx="1"/>
          </p:nvPr>
        </p:nvSpPr>
        <p:spPr bwMode="auto">
          <a:xfrm>
            <a:off x="777875" y="4776788"/>
            <a:ext cx="6211888" cy="4519612"/>
          </a:xfrm>
          <a:prstGeom prst="rect">
            <a:avLst/>
          </a:prstGeom>
          <a:noFill/>
          <a:ln>
            <a:round/>
            <a:headEnd/>
            <a:tailEnd/>
          </a:ln>
        </p:spPr>
        <p:txBody>
          <a:bodyPr wrap="none" anchor="ctr"/>
          <a:lstStyle/>
          <a:p>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10"/>
          <p:cNvSpPr>
            <a:spLocks noGrp="1" noChangeArrowheads="1"/>
          </p:cNvSpPr>
          <p:nvPr>
            <p:ph type="sldNum"/>
          </p:nvPr>
        </p:nvSpPr>
        <p:spPr>
          <a:ln/>
        </p:spPr>
        <p:txBody>
          <a:bodyPr/>
          <a:lstStyle/>
          <a:p>
            <a:fld id="{8BDA0019-7CAF-4E3F-BECF-6D4DFD903A60}" type="slidenum">
              <a:rPr lang="en-US"/>
              <a:pPr/>
              <a:t>11</a:t>
            </a:fld>
            <a:endParaRPr lang="en-US"/>
          </a:p>
        </p:txBody>
      </p:sp>
      <p:sp>
        <p:nvSpPr>
          <p:cNvPr id="26625" name="Rectangle 1"/>
          <p:cNvSpPr txBox="1">
            <a:spLocks noGrp="1" noRot="1" noChangeAspect="1" noChangeArrowheads="1"/>
          </p:cNvSpPr>
          <p:nvPr>
            <p:ph type="sldImg"/>
          </p:nvPr>
        </p:nvSpPr>
        <p:spPr bwMode="auto">
          <a:xfrm>
            <a:off x="1373188" y="763588"/>
            <a:ext cx="5024437" cy="3770312"/>
          </a:xfrm>
          <a:prstGeom prst="rect">
            <a:avLst/>
          </a:prstGeom>
          <a:solidFill>
            <a:srgbClr val="FFFFFF"/>
          </a:solidFill>
          <a:ln>
            <a:solidFill>
              <a:srgbClr val="000000"/>
            </a:solidFill>
            <a:miter lim="800000"/>
            <a:headEnd/>
            <a:tailEnd/>
          </a:ln>
        </p:spPr>
      </p:sp>
      <p:sp>
        <p:nvSpPr>
          <p:cNvPr id="26626" name="Rectangle 2"/>
          <p:cNvSpPr txBox="1">
            <a:spLocks noGrp="1" noChangeArrowheads="1"/>
          </p:cNvSpPr>
          <p:nvPr>
            <p:ph type="body" idx="1"/>
          </p:nvPr>
        </p:nvSpPr>
        <p:spPr bwMode="auto">
          <a:xfrm>
            <a:off x="777875" y="4776788"/>
            <a:ext cx="6211888" cy="4519612"/>
          </a:xfrm>
          <a:prstGeom prst="rect">
            <a:avLst/>
          </a:prstGeom>
          <a:noFill/>
          <a:ln>
            <a:round/>
            <a:headEnd/>
            <a:tailEnd/>
          </a:ln>
        </p:spPr>
        <p:txBody>
          <a:bodyPr wrap="none" anchor="ctr"/>
          <a:lstStyle/>
          <a:p>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10"/>
          <p:cNvSpPr>
            <a:spLocks noGrp="1" noChangeArrowheads="1"/>
          </p:cNvSpPr>
          <p:nvPr>
            <p:ph type="sldNum"/>
          </p:nvPr>
        </p:nvSpPr>
        <p:spPr>
          <a:ln/>
        </p:spPr>
        <p:txBody>
          <a:bodyPr/>
          <a:lstStyle/>
          <a:p>
            <a:fld id="{AD19F0FE-8FE9-490F-9075-5666B7E0078F}" type="slidenum">
              <a:rPr lang="en-US"/>
              <a:pPr/>
              <a:t>12</a:t>
            </a:fld>
            <a:endParaRPr lang="en-US"/>
          </a:p>
        </p:txBody>
      </p:sp>
      <p:sp>
        <p:nvSpPr>
          <p:cNvPr id="27649" name="Rectangle 1"/>
          <p:cNvSpPr txBox="1">
            <a:spLocks noGrp="1" noRot="1" noChangeAspect="1" noChangeArrowheads="1"/>
          </p:cNvSpPr>
          <p:nvPr>
            <p:ph type="sldImg"/>
          </p:nvPr>
        </p:nvSpPr>
        <p:spPr bwMode="auto">
          <a:xfrm>
            <a:off x="1374775" y="763588"/>
            <a:ext cx="5016500" cy="3765550"/>
          </a:xfrm>
          <a:prstGeom prst="rect">
            <a:avLst/>
          </a:prstGeom>
          <a:solidFill>
            <a:srgbClr val="FFFFFF"/>
          </a:solidFill>
          <a:ln>
            <a:solidFill>
              <a:srgbClr val="000000"/>
            </a:solidFill>
            <a:miter lim="800000"/>
            <a:headEnd/>
            <a:tailEnd/>
          </a:ln>
        </p:spPr>
      </p:sp>
      <p:sp>
        <p:nvSpPr>
          <p:cNvPr id="27650" name="Rectangle 2"/>
          <p:cNvSpPr txBox="1">
            <a:spLocks noGrp="1" noChangeArrowheads="1"/>
          </p:cNvSpPr>
          <p:nvPr>
            <p:ph type="body" idx="1"/>
          </p:nvPr>
        </p:nvSpPr>
        <p:spPr bwMode="auto">
          <a:xfrm>
            <a:off x="777875" y="4776788"/>
            <a:ext cx="6211888" cy="4429125"/>
          </a:xfrm>
          <a:prstGeom prst="rect">
            <a:avLst/>
          </a:prstGeom>
          <a:noFill/>
          <a:ln>
            <a:round/>
            <a:headEnd/>
            <a:tailEnd/>
          </a:ln>
        </p:spPr>
        <p:txBody>
          <a:bodyPr wrap="none" anchor="ctr"/>
          <a:lstStyle/>
          <a:p>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10"/>
          <p:cNvSpPr>
            <a:spLocks noGrp="1" noChangeArrowheads="1"/>
          </p:cNvSpPr>
          <p:nvPr>
            <p:ph type="sldNum"/>
          </p:nvPr>
        </p:nvSpPr>
        <p:spPr>
          <a:ln/>
        </p:spPr>
        <p:txBody>
          <a:bodyPr/>
          <a:lstStyle/>
          <a:p>
            <a:fld id="{36610394-18B0-4E4A-8703-FD14121AA73C}" type="slidenum">
              <a:rPr lang="en-US"/>
              <a:pPr/>
              <a:t>13</a:t>
            </a:fld>
            <a:endParaRPr lang="en-US"/>
          </a:p>
        </p:txBody>
      </p:sp>
      <p:sp>
        <p:nvSpPr>
          <p:cNvPr id="28673" name="Rectangle 1"/>
          <p:cNvSpPr txBox="1">
            <a:spLocks noGrp="1" noRot="1" noChangeAspect="1" noChangeArrowheads="1"/>
          </p:cNvSpPr>
          <p:nvPr>
            <p:ph type="sldImg"/>
          </p:nvPr>
        </p:nvSpPr>
        <p:spPr bwMode="auto">
          <a:xfrm>
            <a:off x="1373188" y="763588"/>
            <a:ext cx="5026025" cy="3771900"/>
          </a:xfrm>
          <a:prstGeom prst="rect">
            <a:avLst/>
          </a:prstGeom>
          <a:solidFill>
            <a:srgbClr val="FFFFFF"/>
          </a:solidFill>
          <a:ln>
            <a:solidFill>
              <a:srgbClr val="000000"/>
            </a:solidFill>
            <a:miter lim="800000"/>
            <a:headEnd/>
            <a:tailEnd/>
          </a:ln>
        </p:spPr>
      </p:sp>
      <p:sp>
        <p:nvSpPr>
          <p:cNvPr id="28674" name="Rectangle 2"/>
          <p:cNvSpPr txBox="1">
            <a:spLocks noGrp="1" noChangeArrowheads="1"/>
          </p:cNvSpPr>
          <p:nvPr>
            <p:ph type="body" idx="1"/>
          </p:nvPr>
        </p:nvSpPr>
        <p:spPr bwMode="auto">
          <a:xfrm>
            <a:off x="777875" y="4776788"/>
            <a:ext cx="6211888" cy="4519612"/>
          </a:xfrm>
          <a:prstGeom prst="rect">
            <a:avLst/>
          </a:prstGeom>
          <a:noFill/>
          <a:ln>
            <a:round/>
            <a:headEnd/>
            <a:tailEnd/>
          </a:ln>
        </p:spPr>
        <p:txBody>
          <a:bodyPr wrap="none" anchor="ctr"/>
          <a:lstStyle/>
          <a:p>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10"/>
          <p:cNvSpPr>
            <a:spLocks noGrp="1" noChangeArrowheads="1"/>
          </p:cNvSpPr>
          <p:nvPr>
            <p:ph type="sldNum"/>
          </p:nvPr>
        </p:nvSpPr>
        <p:spPr>
          <a:ln/>
        </p:spPr>
        <p:txBody>
          <a:bodyPr/>
          <a:lstStyle/>
          <a:p>
            <a:fld id="{D3B42457-422C-4B84-8E6B-A659AA78A109}" type="slidenum">
              <a:rPr lang="en-US"/>
              <a:pPr/>
              <a:t>2</a:t>
            </a:fld>
            <a:endParaRPr lang="en-US"/>
          </a:p>
        </p:txBody>
      </p:sp>
      <p:sp>
        <p:nvSpPr>
          <p:cNvPr id="17409" name="Rectangle 1"/>
          <p:cNvSpPr txBox="1">
            <a:spLocks noGrp="1" noRot="1" noChangeAspect="1" noChangeArrowheads="1"/>
          </p:cNvSpPr>
          <p:nvPr>
            <p:ph type="sldImg"/>
          </p:nvPr>
        </p:nvSpPr>
        <p:spPr bwMode="auto">
          <a:xfrm>
            <a:off x="1373188" y="763588"/>
            <a:ext cx="5026025" cy="3771900"/>
          </a:xfrm>
          <a:prstGeom prst="rect">
            <a:avLst/>
          </a:prstGeom>
          <a:solidFill>
            <a:srgbClr val="FFFFFF"/>
          </a:solidFill>
          <a:ln>
            <a:solidFill>
              <a:srgbClr val="000000"/>
            </a:solidFill>
            <a:miter lim="800000"/>
            <a:headEnd/>
            <a:tailEnd/>
          </a:ln>
        </p:spPr>
      </p:sp>
      <p:sp>
        <p:nvSpPr>
          <p:cNvPr id="17410" name="Rectangle 2"/>
          <p:cNvSpPr txBox="1">
            <a:spLocks noGrp="1" noChangeArrowheads="1"/>
          </p:cNvSpPr>
          <p:nvPr>
            <p:ph type="body" idx="1"/>
          </p:nvPr>
        </p:nvSpPr>
        <p:spPr bwMode="auto">
          <a:xfrm>
            <a:off x="777875" y="4776788"/>
            <a:ext cx="6211888" cy="4519612"/>
          </a:xfrm>
          <a:prstGeom prst="rect">
            <a:avLst/>
          </a:prstGeom>
          <a:noFill/>
          <a:ln>
            <a:round/>
            <a:headEnd/>
            <a:tailEnd/>
          </a:ln>
        </p:spPr>
        <p:txBody>
          <a:bodyPr wrap="none" anchor="ctr"/>
          <a:lstStyle/>
          <a:p>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10"/>
          <p:cNvSpPr>
            <a:spLocks noGrp="1" noChangeArrowheads="1"/>
          </p:cNvSpPr>
          <p:nvPr>
            <p:ph type="sldNum"/>
          </p:nvPr>
        </p:nvSpPr>
        <p:spPr>
          <a:ln/>
        </p:spPr>
        <p:txBody>
          <a:bodyPr/>
          <a:lstStyle/>
          <a:p>
            <a:fld id="{C81FE5BA-6874-49D3-9C22-C4A3EF08607F}" type="slidenum">
              <a:rPr lang="en-US"/>
              <a:pPr/>
              <a:t>3</a:t>
            </a:fld>
            <a:endParaRPr lang="en-US"/>
          </a:p>
        </p:txBody>
      </p:sp>
      <p:sp>
        <p:nvSpPr>
          <p:cNvPr id="18433" name="Rectangle 1"/>
          <p:cNvSpPr txBox="1">
            <a:spLocks noGrp="1" noRot="1" noChangeAspect="1" noChangeArrowheads="1"/>
          </p:cNvSpPr>
          <p:nvPr>
            <p:ph type="sldImg"/>
          </p:nvPr>
        </p:nvSpPr>
        <p:spPr bwMode="auto">
          <a:xfrm>
            <a:off x="1373188" y="763588"/>
            <a:ext cx="5026025" cy="3771900"/>
          </a:xfrm>
          <a:prstGeom prst="rect">
            <a:avLst/>
          </a:prstGeom>
          <a:solidFill>
            <a:srgbClr val="FFFFFF"/>
          </a:solidFill>
          <a:ln>
            <a:solidFill>
              <a:srgbClr val="000000"/>
            </a:solidFill>
            <a:miter lim="800000"/>
            <a:headEnd/>
            <a:tailEnd/>
          </a:ln>
        </p:spPr>
      </p:sp>
      <p:sp>
        <p:nvSpPr>
          <p:cNvPr id="18434" name="Rectangle 2"/>
          <p:cNvSpPr txBox="1">
            <a:spLocks noGrp="1" noChangeArrowheads="1"/>
          </p:cNvSpPr>
          <p:nvPr>
            <p:ph type="body" idx="1"/>
          </p:nvPr>
        </p:nvSpPr>
        <p:spPr bwMode="auto">
          <a:xfrm>
            <a:off x="777875" y="4776788"/>
            <a:ext cx="6211888" cy="4519612"/>
          </a:xfrm>
          <a:prstGeom prst="rect">
            <a:avLst/>
          </a:prstGeom>
          <a:noFill/>
          <a:ln>
            <a:round/>
            <a:headEnd/>
            <a:tailEnd/>
          </a:ln>
        </p:spPr>
        <p:txBody>
          <a:bodyPr wrap="none" anchor="ctr"/>
          <a:lstStyle/>
          <a:p>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10"/>
          <p:cNvSpPr>
            <a:spLocks noGrp="1" noChangeArrowheads="1"/>
          </p:cNvSpPr>
          <p:nvPr>
            <p:ph type="sldNum"/>
          </p:nvPr>
        </p:nvSpPr>
        <p:spPr>
          <a:ln/>
        </p:spPr>
        <p:txBody>
          <a:bodyPr/>
          <a:lstStyle/>
          <a:p>
            <a:fld id="{1327560A-8B13-4B6E-BEAA-2834982A77FC}" type="slidenum">
              <a:rPr lang="en-US"/>
              <a:pPr/>
              <a:t>4</a:t>
            </a:fld>
            <a:endParaRPr lang="en-US"/>
          </a:p>
        </p:txBody>
      </p:sp>
      <p:sp>
        <p:nvSpPr>
          <p:cNvPr id="19457" name="Rectangle 1"/>
          <p:cNvSpPr txBox="1">
            <a:spLocks noGrp="1" noRot="1" noChangeAspect="1" noChangeArrowheads="1"/>
          </p:cNvSpPr>
          <p:nvPr>
            <p:ph type="sldImg"/>
          </p:nvPr>
        </p:nvSpPr>
        <p:spPr bwMode="auto">
          <a:xfrm>
            <a:off x="1373188" y="763588"/>
            <a:ext cx="5024437" cy="3770312"/>
          </a:xfrm>
          <a:prstGeom prst="rect">
            <a:avLst/>
          </a:prstGeom>
          <a:solidFill>
            <a:srgbClr val="FFFFFF"/>
          </a:solidFill>
          <a:ln>
            <a:solidFill>
              <a:srgbClr val="000000"/>
            </a:solidFill>
            <a:miter lim="800000"/>
            <a:headEnd/>
            <a:tailEnd/>
          </a:ln>
        </p:spPr>
      </p:sp>
      <p:sp>
        <p:nvSpPr>
          <p:cNvPr id="19458" name="Rectangle 2"/>
          <p:cNvSpPr txBox="1">
            <a:spLocks noGrp="1" noChangeArrowheads="1"/>
          </p:cNvSpPr>
          <p:nvPr>
            <p:ph type="body" idx="1"/>
          </p:nvPr>
        </p:nvSpPr>
        <p:spPr bwMode="auto">
          <a:xfrm>
            <a:off x="777875" y="4776788"/>
            <a:ext cx="6211888" cy="4519612"/>
          </a:xfrm>
          <a:prstGeom prst="rect">
            <a:avLst/>
          </a:prstGeom>
          <a:noFill/>
          <a:ln>
            <a:round/>
            <a:headEnd/>
            <a:tailEnd/>
          </a:ln>
        </p:spPr>
        <p:txBody>
          <a:bodyPr wrap="none" anchor="ctr"/>
          <a:lstStyle/>
          <a:p>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10"/>
          <p:cNvSpPr>
            <a:spLocks noGrp="1" noChangeArrowheads="1"/>
          </p:cNvSpPr>
          <p:nvPr>
            <p:ph type="sldNum"/>
          </p:nvPr>
        </p:nvSpPr>
        <p:spPr>
          <a:ln/>
        </p:spPr>
        <p:txBody>
          <a:bodyPr/>
          <a:lstStyle/>
          <a:p>
            <a:fld id="{494C7031-EC73-453E-8CE3-51B2D66FE606}" type="slidenum">
              <a:rPr lang="en-US"/>
              <a:pPr/>
              <a:t>5</a:t>
            </a:fld>
            <a:endParaRPr lang="en-US"/>
          </a:p>
        </p:txBody>
      </p:sp>
      <p:sp>
        <p:nvSpPr>
          <p:cNvPr id="20481" name="Rectangle 1"/>
          <p:cNvSpPr txBox="1">
            <a:spLocks noGrp="1" noRot="1" noChangeAspect="1" noChangeArrowheads="1"/>
          </p:cNvSpPr>
          <p:nvPr>
            <p:ph type="sldImg"/>
          </p:nvPr>
        </p:nvSpPr>
        <p:spPr bwMode="auto">
          <a:xfrm>
            <a:off x="1373188" y="763588"/>
            <a:ext cx="5024437" cy="3770312"/>
          </a:xfrm>
          <a:prstGeom prst="rect">
            <a:avLst/>
          </a:prstGeom>
          <a:solidFill>
            <a:srgbClr val="FFFFFF"/>
          </a:solidFill>
          <a:ln>
            <a:solidFill>
              <a:srgbClr val="000000"/>
            </a:solidFill>
            <a:miter lim="800000"/>
            <a:headEnd/>
            <a:tailEnd/>
          </a:ln>
        </p:spPr>
      </p:sp>
      <p:sp>
        <p:nvSpPr>
          <p:cNvPr id="20482" name="Rectangle 2"/>
          <p:cNvSpPr txBox="1">
            <a:spLocks noGrp="1" noChangeArrowheads="1"/>
          </p:cNvSpPr>
          <p:nvPr>
            <p:ph type="body" idx="1"/>
          </p:nvPr>
        </p:nvSpPr>
        <p:spPr bwMode="auto">
          <a:xfrm>
            <a:off x="777875" y="4776788"/>
            <a:ext cx="6211888" cy="4519612"/>
          </a:xfrm>
          <a:prstGeom prst="rect">
            <a:avLst/>
          </a:prstGeom>
          <a:noFill/>
          <a:ln>
            <a:round/>
            <a:headEnd/>
            <a:tailEnd/>
          </a:ln>
        </p:spPr>
        <p:txBody>
          <a:bodyPr wrap="none" anchor="ctr"/>
          <a:lstStyle/>
          <a:p>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10"/>
          <p:cNvSpPr>
            <a:spLocks noGrp="1" noChangeArrowheads="1"/>
          </p:cNvSpPr>
          <p:nvPr>
            <p:ph type="sldNum"/>
          </p:nvPr>
        </p:nvSpPr>
        <p:spPr>
          <a:ln/>
        </p:spPr>
        <p:txBody>
          <a:bodyPr/>
          <a:lstStyle/>
          <a:p>
            <a:fld id="{F7DACF70-ECAA-45A0-9EB4-A421A16E636E}" type="slidenum">
              <a:rPr lang="en-US"/>
              <a:pPr/>
              <a:t>6</a:t>
            </a:fld>
            <a:endParaRPr lang="en-US"/>
          </a:p>
        </p:txBody>
      </p:sp>
      <p:sp>
        <p:nvSpPr>
          <p:cNvPr id="21505" name="Rectangle 1"/>
          <p:cNvSpPr txBox="1">
            <a:spLocks noGrp="1" noRot="1" noChangeAspect="1" noChangeArrowheads="1"/>
          </p:cNvSpPr>
          <p:nvPr>
            <p:ph type="sldImg"/>
          </p:nvPr>
        </p:nvSpPr>
        <p:spPr bwMode="auto">
          <a:xfrm>
            <a:off x="1373188" y="763588"/>
            <a:ext cx="5024437" cy="3770312"/>
          </a:xfrm>
          <a:prstGeom prst="rect">
            <a:avLst/>
          </a:prstGeom>
          <a:solidFill>
            <a:srgbClr val="FFFFFF"/>
          </a:solidFill>
          <a:ln>
            <a:solidFill>
              <a:srgbClr val="000000"/>
            </a:solidFill>
            <a:miter lim="800000"/>
            <a:headEnd/>
            <a:tailEnd/>
          </a:ln>
        </p:spPr>
      </p:sp>
      <p:sp>
        <p:nvSpPr>
          <p:cNvPr id="21506" name="Rectangle 2"/>
          <p:cNvSpPr txBox="1">
            <a:spLocks noGrp="1" noChangeArrowheads="1"/>
          </p:cNvSpPr>
          <p:nvPr>
            <p:ph type="body" idx="1"/>
          </p:nvPr>
        </p:nvSpPr>
        <p:spPr bwMode="auto">
          <a:xfrm>
            <a:off x="777875" y="4776788"/>
            <a:ext cx="6211888" cy="4519612"/>
          </a:xfrm>
          <a:prstGeom prst="rect">
            <a:avLst/>
          </a:prstGeom>
          <a:noFill/>
          <a:ln>
            <a:round/>
            <a:headEnd/>
            <a:tailEnd/>
          </a:ln>
        </p:spPr>
        <p:txBody>
          <a:bodyPr wrap="none" anchor="ctr"/>
          <a:lstStyle/>
          <a:p>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10"/>
          <p:cNvSpPr>
            <a:spLocks noGrp="1" noChangeArrowheads="1"/>
          </p:cNvSpPr>
          <p:nvPr>
            <p:ph type="sldNum"/>
          </p:nvPr>
        </p:nvSpPr>
        <p:spPr>
          <a:ln/>
        </p:spPr>
        <p:txBody>
          <a:bodyPr/>
          <a:lstStyle/>
          <a:p>
            <a:fld id="{4E321A33-4B84-4E52-AD11-7D1C5FA5A78D}" type="slidenum">
              <a:rPr lang="en-US"/>
              <a:pPr/>
              <a:t>7</a:t>
            </a:fld>
            <a:endParaRPr lang="en-US"/>
          </a:p>
        </p:txBody>
      </p:sp>
      <p:sp>
        <p:nvSpPr>
          <p:cNvPr id="22529" name="Rectangle 1"/>
          <p:cNvSpPr txBox="1">
            <a:spLocks noGrp="1" noRot="1" noChangeAspect="1" noChangeArrowheads="1"/>
          </p:cNvSpPr>
          <p:nvPr>
            <p:ph type="sldImg"/>
          </p:nvPr>
        </p:nvSpPr>
        <p:spPr bwMode="auto">
          <a:xfrm>
            <a:off x="1373188" y="763588"/>
            <a:ext cx="5024437" cy="3770312"/>
          </a:xfrm>
          <a:prstGeom prst="rect">
            <a:avLst/>
          </a:prstGeom>
          <a:solidFill>
            <a:srgbClr val="FFFFFF"/>
          </a:solidFill>
          <a:ln>
            <a:solidFill>
              <a:srgbClr val="000000"/>
            </a:solidFill>
            <a:miter lim="800000"/>
            <a:headEnd/>
            <a:tailEnd/>
          </a:ln>
        </p:spPr>
      </p:sp>
      <p:sp>
        <p:nvSpPr>
          <p:cNvPr id="22530" name="Rectangle 2"/>
          <p:cNvSpPr txBox="1">
            <a:spLocks noGrp="1" noChangeArrowheads="1"/>
          </p:cNvSpPr>
          <p:nvPr>
            <p:ph type="body" idx="1"/>
          </p:nvPr>
        </p:nvSpPr>
        <p:spPr bwMode="auto">
          <a:xfrm>
            <a:off x="777875" y="4776788"/>
            <a:ext cx="6211888" cy="4519612"/>
          </a:xfrm>
          <a:prstGeom prst="rect">
            <a:avLst/>
          </a:prstGeom>
          <a:noFill/>
          <a:ln>
            <a:round/>
            <a:headEnd/>
            <a:tailEnd/>
          </a:ln>
        </p:spPr>
        <p:txBody>
          <a:bodyPr wrap="none" anchor="ctr"/>
          <a:lstStyle/>
          <a:p>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10"/>
          <p:cNvSpPr>
            <a:spLocks noGrp="1" noChangeArrowheads="1"/>
          </p:cNvSpPr>
          <p:nvPr>
            <p:ph type="sldNum"/>
          </p:nvPr>
        </p:nvSpPr>
        <p:spPr>
          <a:ln/>
        </p:spPr>
        <p:txBody>
          <a:bodyPr/>
          <a:lstStyle/>
          <a:p>
            <a:fld id="{B8C410C3-21D2-4D41-B9B8-A242DD6559D5}" type="slidenum">
              <a:rPr lang="en-US"/>
              <a:pPr/>
              <a:t>8</a:t>
            </a:fld>
            <a:endParaRPr lang="en-US"/>
          </a:p>
        </p:txBody>
      </p:sp>
      <p:sp>
        <p:nvSpPr>
          <p:cNvPr id="23553" name="Rectangle 1"/>
          <p:cNvSpPr txBox="1">
            <a:spLocks noGrp="1" noRot="1" noChangeAspect="1" noChangeArrowheads="1"/>
          </p:cNvSpPr>
          <p:nvPr>
            <p:ph type="sldImg"/>
          </p:nvPr>
        </p:nvSpPr>
        <p:spPr bwMode="auto">
          <a:xfrm>
            <a:off x="1373188" y="763588"/>
            <a:ext cx="5024437" cy="3770312"/>
          </a:xfrm>
          <a:prstGeom prst="rect">
            <a:avLst/>
          </a:prstGeom>
          <a:solidFill>
            <a:srgbClr val="FFFFFF"/>
          </a:solidFill>
          <a:ln>
            <a:solidFill>
              <a:srgbClr val="000000"/>
            </a:solidFill>
            <a:miter lim="800000"/>
            <a:headEnd/>
            <a:tailEnd/>
          </a:ln>
        </p:spPr>
      </p:sp>
      <p:sp>
        <p:nvSpPr>
          <p:cNvPr id="23554" name="Rectangle 2"/>
          <p:cNvSpPr txBox="1">
            <a:spLocks noGrp="1" noChangeArrowheads="1"/>
          </p:cNvSpPr>
          <p:nvPr>
            <p:ph type="body" idx="1"/>
          </p:nvPr>
        </p:nvSpPr>
        <p:spPr bwMode="auto">
          <a:xfrm>
            <a:off x="777875" y="4776788"/>
            <a:ext cx="6211888" cy="4519612"/>
          </a:xfrm>
          <a:prstGeom prst="rect">
            <a:avLst/>
          </a:prstGeom>
          <a:noFill/>
          <a:ln>
            <a:round/>
            <a:headEnd/>
            <a:tailEnd/>
          </a:ln>
        </p:spPr>
        <p:txBody>
          <a:bodyPr wrap="none" anchor="ctr"/>
          <a:lstStyle/>
          <a:p>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10"/>
          <p:cNvSpPr>
            <a:spLocks noGrp="1" noChangeArrowheads="1"/>
          </p:cNvSpPr>
          <p:nvPr>
            <p:ph type="sldNum"/>
          </p:nvPr>
        </p:nvSpPr>
        <p:spPr>
          <a:ln/>
        </p:spPr>
        <p:txBody>
          <a:bodyPr/>
          <a:lstStyle/>
          <a:p>
            <a:fld id="{C72E1B70-44EA-4351-A690-5AEAE35AEE60}" type="slidenum">
              <a:rPr lang="en-US"/>
              <a:pPr/>
              <a:t>9</a:t>
            </a:fld>
            <a:endParaRPr lang="en-US"/>
          </a:p>
        </p:txBody>
      </p:sp>
      <p:sp>
        <p:nvSpPr>
          <p:cNvPr id="24577" name="Rectangle 1"/>
          <p:cNvSpPr txBox="1">
            <a:spLocks noGrp="1" noRot="1" noChangeAspect="1" noChangeArrowheads="1"/>
          </p:cNvSpPr>
          <p:nvPr>
            <p:ph type="sldImg"/>
          </p:nvPr>
        </p:nvSpPr>
        <p:spPr bwMode="auto">
          <a:xfrm>
            <a:off x="1373188" y="763588"/>
            <a:ext cx="5024437" cy="3770312"/>
          </a:xfrm>
          <a:prstGeom prst="rect">
            <a:avLst/>
          </a:prstGeom>
          <a:solidFill>
            <a:srgbClr val="FFFFFF"/>
          </a:solidFill>
          <a:ln>
            <a:solidFill>
              <a:srgbClr val="000000"/>
            </a:solidFill>
            <a:miter lim="800000"/>
            <a:headEnd/>
            <a:tailEnd/>
          </a:ln>
        </p:spPr>
      </p:sp>
      <p:sp>
        <p:nvSpPr>
          <p:cNvPr id="24578" name="Rectangle 2"/>
          <p:cNvSpPr txBox="1">
            <a:spLocks noGrp="1" noChangeArrowheads="1"/>
          </p:cNvSpPr>
          <p:nvPr>
            <p:ph type="body" idx="1"/>
          </p:nvPr>
        </p:nvSpPr>
        <p:spPr bwMode="auto">
          <a:xfrm>
            <a:off x="777875" y="4776788"/>
            <a:ext cx="6211888" cy="4519612"/>
          </a:xfrm>
          <a:prstGeom prst="rect">
            <a:avLst/>
          </a:prstGeom>
          <a:noFill/>
          <a:ln>
            <a:round/>
            <a:headEnd/>
            <a:tailEnd/>
          </a:ln>
        </p:spPr>
        <p:txBody>
          <a:bodyPr wrap="none" anchor="ctr"/>
          <a:lstStyle/>
          <a:p>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55650" y="2349500"/>
            <a:ext cx="8564563" cy="1620838"/>
          </a:xfrm>
        </p:spPr>
        <p:txBody>
          <a:bodyPr/>
          <a:lstStyle/>
          <a:p>
            <a:r>
              <a:rPr lang="en-US" smtClean="0"/>
              <a:t>Click to edit Master title style</a:t>
            </a:r>
            <a:endParaRPr lang="en-US"/>
          </a:p>
        </p:txBody>
      </p:sp>
      <p:sp>
        <p:nvSpPr>
          <p:cNvPr id="3" name="Subtitle 2"/>
          <p:cNvSpPr>
            <a:spLocks noGrp="1"/>
          </p:cNvSpPr>
          <p:nvPr>
            <p:ph type="subTitle" idx="1"/>
          </p:nvPr>
        </p:nvSpPr>
        <p:spPr>
          <a:xfrm>
            <a:off x="1511300" y="4286250"/>
            <a:ext cx="7053263" cy="1931988"/>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Date Placeholder 3"/>
          <p:cNvSpPr>
            <a:spLocks noGrp="1"/>
          </p:cNvSpPr>
          <p:nvPr>
            <p:ph type="dt" idx="10"/>
          </p:nvPr>
        </p:nvSpPr>
        <p:spPr/>
        <p:txBody>
          <a:bodyPr/>
          <a:lstStyle>
            <a:lvl1pPr>
              <a:defRPr/>
            </a:lvl1pPr>
          </a:lstStyle>
          <a:p>
            <a:endParaRPr lang="en-US"/>
          </a:p>
        </p:txBody>
      </p:sp>
      <p:sp>
        <p:nvSpPr>
          <p:cNvPr id="5" name="Footer Placeholder 4"/>
          <p:cNvSpPr>
            <a:spLocks noGrp="1"/>
          </p:cNvSpPr>
          <p:nvPr>
            <p:ph type="ftr" idx="11"/>
          </p:nvPr>
        </p:nvSpPr>
        <p:spPr/>
        <p:txBody>
          <a:bodyPr/>
          <a:lstStyle>
            <a:lvl1pPr>
              <a:defRPr/>
            </a:lvl1pPr>
          </a:lstStyle>
          <a:p>
            <a:endParaRPr lang="en-US"/>
          </a:p>
        </p:txBody>
      </p:sp>
      <p:sp>
        <p:nvSpPr>
          <p:cNvPr id="6" name="Slide Number Placeholder 5"/>
          <p:cNvSpPr>
            <a:spLocks noGrp="1"/>
          </p:cNvSpPr>
          <p:nvPr>
            <p:ph type="sldNum" idx="12"/>
          </p:nvPr>
        </p:nvSpPr>
        <p:spPr/>
        <p:txBody>
          <a:bodyPr/>
          <a:lstStyle>
            <a:lvl1pPr>
              <a:defRPr/>
            </a:lvl1pPr>
          </a:lstStyle>
          <a:p>
            <a:fld id="{F704B8C2-3DAF-4E80-993A-DAF7A8984BEE}" type="slidenum">
              <a:rPr lang="en-US"/>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idx="10"/>
          </p:nvPr>
        </p:nvSpPr>
        <p:spPr/>
        <p:txBody>
          <a:bodyPr/>
          <a:lstStyle>
            <a:lvl1pPr>
              <a:defRPr/>
            </a:lvl1pPr>
          </a:lstStyle>
          <a:p>
            <a:endParaRPr lang="en-US"/>
          </a:p>
        </p:txBody>
      </p:sp>
      <p:sp>
        <p:nvSpPr>
          <p:cNvPr id="5" name="Footer Placeholder 4"/>
          <p:cNvSpPr>
            <a:spLocks noGrp="1"/>
          </p:cNvSpPr>
          <p:nvPr>
            <p:ph type="ftr" idx="11"/>
          </p:nvPr>
        </p:nvSpPr>
        <p:spPr/>
        <p:txBody>
          <a:bodyPr/>
          <a:lstStyle>
            <a:lvl1pPr>
              <a:defRPr/>
            </a:lvl1pPr>
          </a:lstStyle>
          <a:p>
            <a:endParaRPr lang="en-US"/>
          </a:p>
        </p:txBody>
      </p:sp>
      <p:sp>
        <p:nvSpPr>
          <p:cNvPr id="6" name="Slide Number Placeholder 5"/>
          <p:cNvSpPr>
            <a:spLocks noGrp="1"/>
          </p:cNvSpPr>
          <p:nvPr>
            <p:ph type="sldNum" idx="12"/>
          </p:nvPr>
        </p:nvSpPr>
        <p:spPr/>
        <p:txBody>
          <a:bodyPr/>
          <a:lstStyle>
            <a:lvl1pPr>
              <a:defRPr/>
            </a:lvl1pPr>
          </a:lstStyle>
          <a:p>
            <a:fld id="{7B12D149-A849-4FED-A397-BF0D76856803}" type="slidenum">
              <a:rPr lang="en-US"/>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299325" y="301625"/>
            <a:ext cx="2263775" cy="6450013"/>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503238" y="301625"/>
            <a:ext cx="6643687" cy="6450013"/>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idx="10"/>
          </p:nvPr>
        </p:nvSpPr>
        <p:spPr/>
        <p:txBody>
          <a:bodyPr/>
          <a:lstStyle>
            <a:lvl1pPr>
              <a:defRPr/>
            </a:lvl1pPr>
          </a:lstStyle>
          <a:p>
            <a:endParaRPr lang="en-US"/>
          </a:p>
        </p:txBody>
      </p:sp>
      <p:sp>
        <p:nvSpPr>
          <p:cNvPr id="5" name="Footer Placeholder 4"/>
          <p:cNvSpPr>
            <a:spLocks noGrp="1"/>
          </p:cNvSpPr>
          <p:nvPr>
            <p:ph type="ftr" idx="11"/>
          </p:nvPr>
        </p:nvSpPr>
        <p:spPr/>
        <p:txBody>
          <a:bodyPr/>
          <a:lstStyle>
            <a:lvl1pPr>
              <a:defRPr/>
            </a:lvl1pPr>
          </a:lstStyle>
          <a:p>
            <a:endParaRPr lang="en-US"/>
          </a:p>
        </p:txBody>
      </p:sp>
      <p:sp>
        <p:nvSpPr>
          <p:cNvPr id="6" name="Slide Number Placeholder 5"/>
          <p:cNvSpPr>
            <a:spLocks noGrp="1"/>
          </p:cNvSpPr>
          <p:nvPr>
            <p:ph type="sldNum" idx="12"/>
          </p:nvPr>
        </p:nvSpPr>
        <p:spPr/>
        <p:txBody>
          <a:bodyPr/>
          <a:lstStyle>
            <a:lvl1pPr>
              <a:defRPr/>
            </a:lvl1pPr>
          </a:lstStyle>
          <a:p>
            <a:fld id="{218BC372-F180-4276-8FBA-3199E20B5890}" type="slidenum">
              <a:rPr lang="en-US"/>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idx="10"/>
          </p:nvPr>
        </p:nvSpPr>
        <p:spPr/>
        <p:txBody>
          <a:bodyPr/>
          <a:lstStyle>
            <a:lvl1pPr>
              <a:defRPr/>
            </a:lvl1pPr>
          </a:lstStyle>
          <a:p>
            <a:endParaRPr lang="en-US"/>
          </a:p>
        </p:txBody>
      </p:sp>
      <p:sp>
        <p:nvSpPr>
          <p:cNvPr id="5" name="Footer Placeholder 4"/>
          <p:cNvSpPr>
            <a:spLocks noGrp="1"/>
          </p:cNvSpPr>
          <p:nvPr>
            <p:ph type="ftr" idx="11"/>
          </p:nvPr>
        </p:nvSpPr>
        <p:spPr/>
        <p:txBody>
          <a:bodyPr/>
          <a:lstStyle>
            <a:lvl1pPr>
              <a:defRPr/>
            </a:lvl1pPr>
          </a:lstStyle>
          <a:p>
            <a:endParaRPr lang="en-US"/>
          </a:p>
        </p:txBody>
      </p:sp>
      <p:sp>
        <p:nvSpPr>
          <p:cNvPr id="6" name="Slide Number Placeholder 5"/>
          <p:cNvSpPr>
            <a:spLocks noGrp="1"/>
          </p:cNvSpPr>
          <p:nvPr>
            <p:ph type="sldNum" idx="12"/>
          </p:nvPr>
        </p:nvSpPr>
        <p:spPr/>
        <p:txBody>
          <a:bodyPr/>
          <a:lstStyle>
            <a:lvl1pPr>
              <a:defRPr/>
            </a:lvl1pPr>
          </a:lstStyle>
          <a:p>
            <a:fld id="{613DC488-BDDF-4F53-B025-CFD08061B23B}" type="slidenum">
              <a:rPr lang="en-US"/>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95338" y="4859338"/>
            <a:ext cx="8564562" cy="15017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95338" y="3205163"/>
            <a:ext cx="8564562" cy="1654175"/>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idx="10"/>
          </p:nvPr>
        </p:nvSpPr>
        <p:spPr/>
        <p:txBody>
          <a:bodyPr/>
          <a:lstStyle>
            <a:lvl1pPr>
              <a:defRPr/>
            </a:lvl1pPr>
          </a:lstStyle>
          <a:p>
            <a:endParaRPr lang="en-US"/>
          </a:p>
        </p:txBody>
      </p:sp>
      <p:sp>
        <p:nvSpPr>
          <p:cNvPr id="5" name="Footer Placeholder 4"/>
          <p:cNvSpPr>
            <a:spLocks noGrp="1"/>
          </p:cNvSpPr>
          <p:nvPr>
            <p:ph type="ftr" idx="11"/>
          </p:nvPr>
        </p:nvSpPr>
        <p:spPr/>
        <p:txBody>
          <a:bodyPr/>
          <a:lstStyle>
            <a:lvl1pPr>
              <a:defRPr/>
            </a:lvl1pPr>
          </a:lstStyle>
          <a:p>
            <a:endParaRPr lang="en-US"/>
          </a:p>
        </p:txBody>
      </p:sp>
      <p:sp>
        <p:nvSpPr>
          <p:cNvPr id="6" name="Slide Number Placeholder 5"/>
          <p:cNvSpPr>
            <a:spLocks noGrp="1"/>
          </p:cNvSpPr>
          <p:nvPr>
            <p:ph type="sldNum" idx="12"/>
          </p:nvPr>
        </p:nvSpPr>
        <p:spPr/>
        <p:txBody>
          <a:bodyPr/>
          <a:lstStyle>
            <a:lvl1pPr>
              <a:defRPr/>
            </a:lvl1pPr>
          </a:lstStyle>
          <a:p>
            <a:fld id="{82BCCBC5-51CB-4E63-AB5D-BF717CA509B9}" type="slidenum">
              <a:rPr lang="en-US"/>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503238" y="1768475"/>
            <a:ext cx="4452937" cy="49831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5108575" y="1768475"/>
            <a:ext cx="4454525" cy="49831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idx="10"/>
          </p:nvPr>
        </p:nvSpPr>
        <p:spPr/>
        <p:txBody>
          <a:bodyPr/>
          <a:lstStyle>
            <a:lvl1pPr>
              <a:defRPr/>
            </a:lvl1pPr>
          </a:lstStyle>
          <a:p>
            <a:endParaRPr lang="en-US"/>
          </a:p>
        </p:txBody>
      </p:sp>
      <p:sp>
        <p:nvSpPr>
          <p:cNvPr id="6" name="Footer Placeholder 5"/>
          <p:cNvSpPr>
            <a:spLocks noGrp="1"/>
          </p:cNvSpPr>
          <p:nvPr>
            <p:ph type="ftr" idx="11"/>
          </p:nvPr>
        </p:nvSpPr>
        <p:spPr/>
        <p:txBody>
          <a:bodyPr/>
          <a:lstStyle>
            <a:lvl1pPr>
              <a:defRPr/>
            </a:lvl1pPr>
          </a:lstStyle>
          <a:p>
            <a:endParaRPr lang="en-US"/>
          </a:p>
        </p:txBody>
      </p:sp>
      <p:sp>
        <p:nvSpPr>
          <p:cNvPr id="7" name="Slide Number Placeholder 6"/>
          <p:cNvSpPr>
            <a:spLocks noGrp="1"/>
          </p:cNvSpPr>
          <p:nvPr>
            <p:ph type="sldNum" idx="12"/>
          </p:nvPr>
        </p:nvSpPr>
        <p:spPr/>
        <p:txBody>
          <a:bodyPr/>
          <a:lstStyle>
            <a:lvl1pPr>
              <a:defRPr/>
            </a:lvl1pPr>
          </a:lstStyle>
          <a:p>
            <a:fld id="{2C33D81C-D157-4728-BE60-705C4485667D}" type="slidenum">
              <a:rPr lang="en-US"/>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03238" y="303213"/>
            <a:ext cx="9069387" cy="1260475"/>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503238" y="1692275"/>
            <a:ext cx="4452937" cy="7064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503238" y="2398713"/>
            <a:ext cx="4452937" cy="435768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5118100" y="1692275"/>
            <a:ext cx="4454525" cy="7064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5118100" y="2398713"/>
            <a:ext cx="4454525" cy="435768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idx="10"/>
          </p:nvPr>
        </p:nvSpPr>
        <p:spPr/>
        <p:txBody>
          <a:bodyPr/>
          <a:lstStyle>
            <a:lvl1pPr>
              <a:defRPr/>
            </a:lvl1pPr>
          </a:lstStyle>
          <a:p>
            <a:endParaRPr lang="en-US"/>
          </a:p>
        </p:txBody>
      </p:sp>
      <p:sp>
        <p:nvSpPr>
          <p:cNvPr id="8" name="Footer Placeholder 7"/>
          <p:cNvSpPr>
            <a:spLocks noGrp="1"/>
          </p:cNvSpPr>
          <p:nvPr>
            <p:ph type="ftr" idx="11"/>
          </p:nvPr>
        </p:nvSpPr>
        <p:spPr/>
        <p:txBody>
          <a:bodyPr/>
          <a:lstStyle>
            <a:lvl1pPr>
              <a:defRPr/>
            </a:lvl1pPr>
          </a:lstStyle>
          <a:p>
            <a:endParaRPr lang="en-US"/>
          </a:p>
        </p:txBody>
      </p:sp>
      <p:sp>
        <p:nvSpPr>
          <p:cNvPr id="9" name="Slide Number Placeholder 8"/>
          <p:cNvSpPr>
            <a:spLocks noGrp="1"/>
          </p:cNvSpPr>
          <p:nvPr>
            <p:ph type="sldNum" idx="12"/>
          </p:nvPr>
        </p:nvSpPr>
        <p:spPr/>
        <p:txBody>
          <a:bodyPr/>
          <a:lstStyle>
            <a:lvl1pPr>
              <a:defRPr/>
            </a:lvl1pPr>
          </a:lstStyle>
          <a:p>
            <a:fld id="{45AB0D0C-B3B6-4D0E-8F03-517021EEE024}" type="slidenum">
              <a:rPr lang="en-US"/>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idx="10"/>
          </p:nvPr>
        </p:nvSpPr>
        <p:spPr/>
        <p:txBody>
          <a:bodyPr/>
          <a:lstStyle>
            <a:lvl1pPr>
              <a:defRPr/>
            </a:lvl1pPr>
          </a:lstStyle>
          <a:p>
            <a:endParaRPr lang="en-US"/>
          </a:p>
        </p:txBody>
      </p:sp>
      <p:sp>
        <p:nvSpPr>
          <p:cNvPr id="4" name="Footer Placeholder 3"/>
          <p:cNvSpPr>
            <a:spLocks noGrp="1"/>
          </p:cNvSpPr>
          <p:nvPr>
            <p:ph type="ftr" idx="11"/>
          </p:nvPr>
        </p:nvSpPr>
        <p:spPr/>
        <p:txBody>
          <a:bodyPr/>
          <a:lstStyle>
            <a:lvl1pPr>
              <a:defRPr/>
            </a:lvl1pPr>
          </a:lstStyle>
          <a:p>
            <a:endParaRPr lang="en-US"/>
          </a:p>
        </p:txBody>
      </p:sp>
      <p:sp>
        <p:nvSpPr>
          <p:cNvPr id="5" name="Slide Number Placeholder 4"/>
          <p:cNvSpPr>
            <a:spLocks noGrp="1"/>
          </p:cNvSpPr>
          <p:nvPr>
            <p:ph type="sldNum" idx="12"/>
          </p:nvPr>
        </p:nvSpPr>
        <p:spPr/>
        <p:txBody>
          <a:bodyPr/>
          <a:lstStyle>
            <a:lvl1pPr>
              <a:defRPr/>
            </a:lvl1pPr>
          </a:lstStyle>
          <a:p>
            <a:fld id="{32AE8629-4590-44C6-BB3A-5E69EA438A58}" type="slidenum">
              <a:rPr lang="en-US"/>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idx="10"/>
          </p:nvPr>
        </p:nvSpPr>
        <p:spPr/>
        <p:txBody>
          <a:bodyPr/>
          <a:lstStyle>
            <a:lvl1pPr>
              <a:defRPr/>
            </a:lvl1pPr>
          </a:lstStyle>
          <a:p>
            <a:endParaRPr lang="en-US"/>
          </a:p>
        </p:txBody>
      </p:sp>
      <p:sp>
        <p:nvSpPr>
          <p:cNvPr id="3" name="Footer Placeholder 2"/>
          <p:cNvSpPr>
            <a:spLocks noGrp="1"/>
          </p:cNvSpPr>
          <p:nvPr>
            <p:ph type="ftr" idx="11"/>
          </p:nvPr>
        </p:nvSpPr>
        <p:spPr/>
        <p:txBody>
          <a:bodyPr/>
          <a:lstStyle>
            <a:lvl1pPr>
              <a:defRPr/>
            </a:lvl1pPr>
          </a:lstStyle>
          <a:p>
            <a:endParaRPr lang="en-US"/>
          </a:p>
        </p:txBody>
      </p:sp>
      <p:sp>
        <p:nvSpPr>
          <p:cNvPr id="4" name="Slide Number Placeholder 3"/>
          <p:cNvSpPr>
            <a:spLocks noGrp="1"/>
          </p:cNvSpPr>
          <p:nvPr>
            <p:ph type="sldNum" idx="12"/>
          </p:nvPr>
        </p:nvSpPr>
        <p:spPr/>
        <p:txBody>
          <a:bodyPr/>
          <a:lstStyle>
            <a:lvl1pPr>
              <a:defRPr/>
            </a:lvl1pPr>
          </a:lstStyle>
          <a:p>
            <a:fld id="{D3FDB0C5-4409-4C9D-8937-1962A6B7F091}" type="slidenum">
              <a:rPr lang="en-US"/>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03238" y="301625"/>
            <a:ext cx="3314700" cy="1281113"/>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940175" y="301625"/>
            <a:ext cx="5632450" cy="645477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503238" y="1582738"/>
            <a:ext cx="3314700" cy="51736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idx="10"/>
          </p:nvPr>
        </p:nvSpPr>
        <p:spPr/>
        <p:txBody>
          <a:bodyPr/>
          <a:lstStyle>
            <a:lvl1pPr>
              <a:defRPr/>
            </a:lvl1pPr>
          </a:lstStyle>
          <a:p>
            <a:endParaRPr lang="en-US"/>
          </a:p>
        </p:txBody>
      </p:sp>
      <p:sp>
        <p:nvSpPr>
          <p:cNvPr id="6" name="Footer Placeholder 5"/>
          <p:cNvSpPr>
            <a:spLocks noGrp="1"/>
          </p:cNvSpPr>
          <p:nvPr>
            <p:ph type="ftr" idx="11"/>
          </p:nvPr>
        </p:nvSpPr>
        <p:spPr/>
        <p:txBody>
          <a:bodyPr/>
          <a:lstStyle>
            <a:lvl1pPr>
              <a:defRPr/>
            </a:lvl1pPr>
          </a:lstStyle>
          <a:p>
            <a:endParaRPr lang="en-US"/>
          </a:p>
        </p:txBody>
      </p:sp>
      <p:sp>
        <p:nvSpPr>
          <p:cNvPr id="7" name="Slide Number Placeholder 6"/>
          <p:cNvSpPr>
            <a:spLocks noGrp="1"/>
          </p:cNvSpPr>
          <p:nvPr>
            <p:ph type="sldNum" idx="12"/>
          </p:nvPr>
        </p:nvSpPr>
        <p:spPr/>
        <p:txBody>
          <a:bodyPr/>
          <a:lstStyle>
            <a:lvl1pPr>
              <a:defRPr/>
            </a:lvl1pPr>
          </a:lstStyle>
          <a:p>
            <a:fld id="{6FE8397D-0B5E-4959-819B-354CAED81E76}" type="slidenum">
              <a:rPr lang="en-US"/>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974850" y="5294313"/>
            <a:ext cx="6045200" cy="623887"/>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974850" y="676275"/>
            <a:ext cx="6045200" cy="453707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974850" y="5918200"/>
            <a:ext cx="6045200" cy="8890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idx="10"/>
          </p:nvPr>
        </p:nvSpPr>
        <p:spPr/>
        <p:txBody>
          <a:bodyPr/>
          <a:lstStyle>
            <a:lvl1pPr>
              <a:defRPr/>
            </a:lvl1pPr>
          </a:lstStyle>
          <a:p>
            <a:endParaRPr lang="en-US"/>
          </a:p>
        </p:txBody>
      </p:sp>
      <p:sp>
        <p:nvSpPr>
          <p:cNvPr id="6" name="Footer Placeholder 5"/>
          <p:cNvSpPr>
            <a:spLocks noGrp="1"/>
          </p:cNvSpPr>
          <p:nvPr>
            <p:ph type="ftr" idx="11"/>
          </p:nvPr>
        </p:nvSpPr>
        <p:spPr/>
        <p:txBody>
          <a:bodyPr/>
          <a:lstStyle>
            <a:lvl1pPr>
              <a:defRPr/>
            </a:lvl1pPr>
          </a:lstStyle>
          <a:p>
            <a:endParaRPr lang="en-US"/>
          </a:p>
        </p:txBody>
      </p:sp>
      <p:sp>
        <p:nvSpPr>
          <p:cNvPr id="7" name="Slide Number Placeholder 6"/>
          <p:cNvSpPr>
            <a:spLocks noGrp="1"/>
          </p:cNvSpPr>
          <p:nvPr>
            <p:ph type="sldNum" idx="12"/>
          </p:nvPr>
        </p:nvSpPr>
        <p:spPr/>
        <p:txBody>
          <a:bodyPr/>
          <a:lstStyle>
            <a:lvl1pPr>
              <a:defRPr/>
            </a:lvl1pPr>
          </a:lstStyle>
          <a:p>
            <a:fld id="{F2125CF4-3911-42AB-8118-4E88DDC07381}" type="slidenum">
              <a:rPr lang="en-US"/>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800000"/>
        </a:solidFill>
        <a:effectLst/>
      </p:bgPr>
    </p:bg>
    <p:spTree>
      <p:nvGrpSpPr>
        <p:cNvPr id="1" name=""/>
        <p:cNvGrpSpPr/>
        <p:nvPr/>
      </p:nvGrpSpPr>
      <p:grpSpPr>
        <a:xfrm>
          <a:off x="0" y="0"/>
          <a:ext cx="0" cy="0"/>
          <a:chOff x="0" y="0"/>
          <a:chExt cx="0" cy="0"/>
        </a:xfrm>
      </p:grpSpPr>
      <p:sp>
        <p:nvSpPr>
          <p:cNvPr id="1025" name="Rectangle 1"/>
          <p:cNvSpPr>
            <a:spLocks noGrp="1" noChangeArrowheads="1"/>
          </p:cNvSpPr>
          <p:nvPr>
            <p:ph type="title"/>
          </p:nvPr>
        </p:nvSpPr>
        <p:spPr bwMode="auto">
          <a:xfrm>
            <a:off x="503238" y="301625"/>
            <a:ext cx="9059862" cy="1254125"/>
          </a:xfrm>
          <a:prstGeom prst="rect">
            <a:avLst/>
          </a:prstGeom>
          <a:noFill/>
          <a:ln w="9525">
            <a:noFill/>
            <a:round/>
            <a:headEnd/>
            <a:tailEnd/>
          </a:ln>
          <a:effectLst/>
        </p:spPr>
        <p:txBody>
          <a:bodyPr vert="horz" wrap="square" lIns="0" tIns="0" rIns="0" bIns="0" numCol="1" anchor="ctr" anchorCtr="0" compatLnSpc="1">
            <a:prstTxWarp prst="textNoShape">
              <a:avLst/>
            </a:prstTxWarp>
          </a:bodyPr>
          <a:lstStyle/>
          <a:p>
            <a:pPr lvl="0"/>
            <a:r>
              <a:rPr lang="en-GB" smtClean="0"/>
              <a:t>Click to edit the title text format</a:t>
            </a:r>
          </a:p>
        </p:txBody>
      </p:sp>
      <p:sp>
        <p:nvSpPr>
          <p:cNvPr id="1026" name="Rectangle 2"/>
          <p:cNvSpPr>
            <a:spLocks noGrp="1" noChangeArrowheads="1"/>
          </p:cNvSpPr>
          <p:nvPr>
            <p:ph type="body" idx="1"/>
          </p:nvPr>
        </p:nvSpPr>
        <p:spPr bwMode="auto">
          <a:xfrm>
            <a:off x="503238" y="1768475"/>
            <a:ext cx="9059862" cy="4983163"/>
          </a:xfrm>
          <a:prstGeom prst="rect">
            <a:avLst/>
          </a:prstGeom>
          <a:noFill/>
          <a:ln w="9525">
            <a:noFill/>
            <a:round/>
            <a:headEnd/>
            <a:tailEnd/>
          </a:ln>
          <a:effectLst/>
        </p:spPr>
        <p:txBody>
          <a:bodyPr vert="horz" wrap="square" lIns="0" tIns="28080" rIns="0" bIns="0" numCol="1" anchor="t" anchorCtr="0" compatLnSpc="1">
            <a:prstTxWarp prst="textNoShape">
              <a:avLst/>
            </a:prstTxWarp>
          </a:bodyPr>
          <a:lstStyle/>
          <a:p>
            <a:pPr lvl="0"/>
            <a:r>
              <a:rPr lang="en-GB" smtClean="0"/>
              <a:t>Click to edit the outline text format</a:t>
            </a:r>
          </a:p>
          <a:p>
            <a:pPr lvl="1"/>
            <a:r>
              <a:rPr lang="en-GB" smtClean="0"/>
              <a:t>Second Outline Level</a:t>
            </a:r>
          </a:p>
          <a:p>
            <a:pPr lvl="2"/>
            <a:r>
              <a:rPr lang="en-GB" smtClean="0"/>
              <a:t>Third Outline Level</a:t>
            </a:r>
          </a:p>
          <a:p>
            <a:pPr lvl="3"/>
            <a:r>
              <a:rPr lang="en-GB" smtClean="0"/>
              <a:t>Fourth Outline Level</a:t>
            </a:r>
          </a:p>
          <a:p>
            <a:pPr lvl="4"/>
            <a:r>
              <a:rPr lang="en-GB" smtClean="0"/>
              <a:t>Fifth Outline Level</a:t>
            </a:r>
          </a:p>
          <a:p>
            <a:pPr lvl="4"/>
            <a:r>
              <a:rPr lang="en-GB" smtClean="0"/>
              <a:t>Sixth Outline Level</a:t>
            </a:r>
          </a:p>
          <a:p>
            <a:pPr lvl="4"/>
            <a:r>
              <a:rPr lang="en-GB" smtClean="0"/>
              <a:t>Seventh Outline Level</a:t>
            </a:r>
          </a:p>
          <a:p>
            <a:pPr lvl="4"/>
            <a:r>
              <a:rPr lang="en-GB" smtClean="0"/>
              <a:t>Eighth Outline Level</a:t>
            </a:r>
          </a:p>
          <a:p>
            <a:pPr lvl="4"/>
            <a:r>
              <a:rPr lang="en-GB" smtClean="0"/>
              <a:t>Ninth Outline Level</a:t>
            </a:r>
          </a:p>
        </p:txBody>
      </p:sp>
      <p:sp>
        <p:nvSpPr>
          <p:cNvPr id="1027" name="Rectangle 3"/>
          <p:cNvSpPr>
            <a:spLocks noGrp="1" noChangeArrowheads="1"/>
          </p:cNvSpPr>
          <p:nvPr>
            <p:ph type="dt"/>
          </p:nvPr>
        </p:nvSpPr>
        <p:spPr bwMode="auto">
          <a:xfrm>
            <a:off x="503238" y="6888163"/>
            <a:ext cx="2338387" cy="512762"/>
          </a:xfrm>
          <a:prstGeom prst="rect">
            <a:avLst/>
          </a:prstGeom>
          <a:noFill/>
          <a:ln w="9525">
            <a:noFill/>
            <a:round/>
            <a:headEnd/>
            <a:tailEnd/>
          </a:ln>
          <a:effectLst/>
        </p:spPr>
        <p:txBody>
          <a:bodyPr vert="horz" wrap="square" lIns="0" tIns="0" rIns="0" bIns="0" numCol="1" anchor="t" anchorCtr="0" compatLnSpc="1">
            <a:prstTxWarp prst="textNoShape">
              <a:avLst/>
            </a:prstTxWarp>
          </a:bodyPr>
          <a:lstStyle>
            <a:lvl1pPr>
              <a:buClrTx/>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0000"/>
                </a:solidFill>
              </a:defRPr>
            </a:lvl1pPr>
          </a:lstStyle>
          <a:p>
            <a:endParaRPr lang="en-US"/>
          </a:p>
        </p:txBody>
      </p:sp>
      <p:sp>
        <p:nvSpPr>
          <p:cNvPr id="1028" name="Rectangle 4"/>
          <p:cNvSpPr>
            <a:spLocks noGrp="1" noChangeArrowheads="1"/>
          </p:cNvSpPr>
          <p:nvPr>
            <p:ph type="ftr"/>
          </p:nvPr>
        </p:nvSpPr>
        <p:spPr bwMode="auto">
          <a:xfrm>
            <a:off x="3446463" y="6888163"/>
            <a:ext cx="3186112" cy="512762"/>
          </a:xfrm>
          <a:prstGeom prst="rect">
            <a:avLst/>
          </a:prstGeom>
          <a:noFill/>
          <a:ln w="9525">
            <a:noFill/>
            <a:round/>
            <a:headEnd/>
            <a:tailEnd/>
          </a:ln>
          <a:effectLst/>
        </p:spPr>
        <p:txBody>
          <a:bodyPr vert="horz" wrap="square" lIns="0" tIns="0" rIns="0" bIns="0" numCol="1" anchor="t" anchorCtr="0" compatLnSpc="1">
            <a:prstTxWarp prst="textNoShape">
              <a:avLst/>
            </a:prstTxWarp>
          </a:bodyPr>
          <a:lstStyle>
            <a:lvl1pPr>
              <a:buClrTx/>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0000"/>
                </a:solidFill>
              </a:defRPr>
            </a:lvl1pPr>
          </a:lstStyle>
          <a:p>
            <a:endParaRPr lang="en-US"/>
          </a:p>
        </p:txBody>
      </p:sp>
      <p:sp>
        <p:nvSpPr>
          <p:cNvPr id="1029" name="Rectangle 5"/>
          <p:cNvSpPr>
            <a:spLocks noGrp="1" noChangeArrowheads="1"/>
          </p:cNvSpPr>
          <p:nvPr>
            <p:ph type="sldNum"/>
          </p:nvPr>
        </p:nvSpPr>
        <p:spPr bwMode="auto">
          <a:xfrm>
            <a:off x="7224713" y="6888163"/>
            <a:ext cx="2339975" cy="512762"/>
          </a:xfrm>
          <a:prstGeom prst="rect">
            <a:avLst/>
          </a:prstGeom>
          <a:noFill/>
          <a:ln w="9525">
            <a:noFill/>
            <a:round/>
            <a:headEnd/>
            <a:tailEnd/>
          </a:ln>
          <a:effectLst/>
        </p:spPr>
        <p:txBody>
          <a:bodyPr vert="horz" wrap="square" lIns="0" tIns="0" rIns="0" bIns="0" numCol="1" anchor="t" anchorCtr="0" compatLnSpc="1">
            <a:prstTxWarp prst="textNoShape">
              <a:avLst/>
            </a:prstTxWarp>
          </a:bodyPr>
          <a:lstStyle>
            <a:lvl1pPr>
              <a:buClrTx/>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0000"/>
                </a:solidFill>
              </a:defRPr>
            </a:lvl1pPr>
          </a:lstStyle>
          <a:p>
            <a:fld id="{CD99917C-2A84-430E-9267-634F3C5B884E}" type="slidenum">
              <a:rPr lang="en-US"/>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fontAlgn="base" hangingPunct="0">
        <a:lnSpc>
          <a:spcPct val="93000"/>
        </a:lnSpc>
        <a:spcBef>
          <a:spcPct val="0"/>
        </a:spcBef>
        <a:spcAft>
          <a:spcPct val="0"/>
        </a:spcAft>
        <a:buClr>
          <a:srgbClr val="000000"/>
        </a:buClr>
        <a:buSzPct val="100000"/>
        <a:buFont typeface="Times New Roman" pitchFamily="16" charset="0"/>
        <a:defRPr sz="4400">
          <a:solidFill>
            <a:srgbClr val="000000"/>
          </a:solidFill>
          <a:latin typeface="+mj-lt"/>
          <a:ea typeface="+mj-ea"/>
          <a:cs typeface="+mj-cs"/>
        </a:defRPr>
      </a:lvl1pPr>
      <a:lvl2pPr marL="742950" indent="-285750" algn="ctr" defTabSz="457200" rtl="0" fontAlgn="base" hangingPunct="0">
        <a:lnSpc>
          <a:spcPct val="93000"/>
        </a:lnSpc>
        <a:spcBef>
          <a:spcPct val="0"/>
        </a:spcBef>
        <a:spcAft>
          <a:spcPct val="0"/>
        </a:spcAft>
        <a:buClr>
          <a:srgbClr val="000000"/>
        </a:buClr>
        <a:buSzPct val="100000"/>
        <a:buFont typeface="Times New Roman" pitchFamily="16" charset="0"/>
        <a:defRPr sz="4400">
          <a:solidFill>
            <a:srgbClr val="000000"/>
          </a:solidFill>
          <a:latin typeface="Arial" charset="0"/>
          <a:ea typeface="SimSun" charset="-122"/>
        </a:defRPr>
      </a:lvl2pPr>
      <a:lvl3pPr marL="1143000" indent="-228600" algn="ctr" defTabSz="457200" rtl="0" fontAlgn="base" hangingPunct="0">
        <a:lnSpc>
          <a:spcPct val="93000"/>
        </a:lnSpc>
        <a:spcBef>
          <a:spcPct val="0"/>
        </a:spcBef>
        <a:spcAft>
          <a:spcPct val="0"/>
        </a:spcAft>
        <a:buClr>
          <a:srgbClr val="000000"/>
        </a:buClr>
        <a:buSzPct val="100000"/>
        <a:buFont typeface="Times New Roman" pitchFamily="16" charset="0"/>
        <a:defRPr sz="4400">
          <a:solidFill>
            <a:srgbClr val="000000"/>
          </a:solidFill>
          <a:latin typeface="Arial" charset="0"/>
          <a:ea typeface="SimSun" charset="-122"/>
        </a:defRPr>
      </a:lvl3pPr>
      <a:lvl4pPr marL="1600200" indent="-228600" algn="ctr" defTabSz="457200" rtl="0" fontAlgn="base" hangingPunct="0">
        <a:lnSpc>
          <a:spcPct val="93000"/>
        </a:lnSpc>
        <a:spcBef>
          <a:spcPct val="0"/>
        </a:spcBef>
        <a:spcAft>
          <a:spcPct val="0"/>
        </a:spcAft>
        <a:buClr>
          <a:srgbClr val="000000"/>
        </a:buClr>
        <a:buSzPct val="100000"/>
        <a:buFont typeface="Times New Roman" pitchFamily="16" charset="0"/>
        <a:defRPr sz="4400">
          <a:solidFill>
            <a:srgbClr val="000000"/>
          </a:solidFill>
          <a:latin typeface="Arial" charset="0"/>
          <a:ea typeface="SimSun" charset="-122"/>
        </a:defRPr>
      </a:lvl4pPr>
      <a:lvl5pPr marL="2057400" indent="-228600" algn="ctr" defTabSz="457200" rtl="0" fontAlgn="base" hangingPunct="0">
        <a:lnSpc>
          <a:spcPct val="93000"/>
        </a:lnSpc>
        <a:spcBef>
          <a:spcPct val="0"/>
        </a:spcBef>
        <a:spcAft>
          <a:spcPct val="0"/>
        </a:spcAft>
        <a:buClr>
          <a:srgbClr val="000000"/>
        </a:buClr>
        <a:buSzPct val="100000"/>
        <a:buFont typeface="Times New Roman" pitchFamily="16" charset="0"/>
        <a:defRPr sz="4400">
          <a:solidFill>
            <a:srgbClr val="000000"/>
          </a:solidFill>
          <a:latin typeface="Arial" charset="0"/>
          <a:ea typeface="SimSun" charset="-122"/>
        </a:defRPr>
      </a:lvl5pPr>
      <a:lvl6pPr marL="2514600" indent="-228600" algn="ctr" defTabSz="457200" rtl="0" fontAlgn="base" hangingPunct="0">
        <a:lnSpc>
          <a:spcPct val="93000"/>
        </a:lnSpc>
        <a:spcBef>
          <a:spcPct val="0"/>
        </a:spcBef>
        <a:spcAft>
          <a:spcPct val="0"/>
        </a:spcAft>
        <a:buClr>
          <a:srgbClr val="000000"/>
        </a:buClr>
        <a:buSzPct val="100000"/>
        <a:buFont typeface="Times New Roman" pitchFamily="16" charset="0"/>
        <a:defRPr sz="4400">
          <a:solidFill>
            <a:srgbClr val="000000"/>
          </a:solidFill>
          <a:latin typeface="Arial" charset="0"/>
          <a:ea typeface="SimSun" charset="-122"/>
        </a:defRPr>
      </a:lvl6pPr>
      <a:lvl7pPr marL="2971800" indent="-228600" algn="ctr" defTabSz="457200" rtl="0" fontAlgn="base" hangingPunct="0">
        <a:lnSpc>
          <a:spcPct val="93000"/>
        </a:lnSpc>
        <a:spcBef>
          <a:spcPct val="0"/>
        </a:spcBef>
        <a:spcAft>
          <a:spcPct val="0"/>
        </a:spcAft>
        <a:buClr>
          <a:srgbClr val="000000"/>
        </a:buClr>
        <a:buSzPct val="100000"/>
        <a:buFont typeface="Times New Roman" pitchFamily="16" charset="0"/>
        <a:defRPr sz="4400">
          <a:solidFill>
            <a:srgbClr val="000000"/>
          </a:solidFill>
          <a:latin typeface="Arial" charset="0"/>
          <a:ea typeface="SimSun" charset="-122"/>
        </a:defRPr>
      </a:lvl7pPr>
      <a:lvl8pPr marL="3429000" indent="-228600" algn="ctr" defTabSz="457200" rtl="0" fontAlgn="base" hangingPunct="0">
        <a:lnSpc>
          <a:spcPct val="93000"/>
        </a:lnSpc>
        <a:spcBef>
          <a:spcPct val="0"/>
        </a:spcBef>
        <a:spcAft>
          <a:spcPct val="0"/>
        </a:spcAft>
        <a:buClr>
          <a:srgbClr val="000000"/>
        </a:buClr>
        <a:buSzPct val="100000"/>
        <a:buFont typeface="Times New Roman" pitchFamily="16" charset="0"/>
        <a:defRPr sz="4400">
          <a:solidFill>
            <a:srgbClr val="000000"/>
          </a:solidFill>
          <a:latin typeface="Arial" charset="0"/>
          <a:ea typeface="SimSun" charset="-122"/>
        </a:defRPr>
      </a:lvl8pPr>
      <a:lvl9pPr marL="3886200" indent="-228600" algn="ctr" defTabSz="457200" rtl="0" fontAlgn="base" hangingPunct="0">
        <a:lnSpc>
          <a:spcPct val="93000"/>
        </a:lnSpc>
        <a:spcBef>
          <a:spcPct val="0"/>
        </a:spcBef>
        <a:spcAft>
          <a:spcPct val="0"/>
        </a:spcAft>
        <a:buClr>
          <a:srgbClr val="000000"/>
        </a:buClr>
        <a:buSzPct val="100000"/>
        <a:buFont typeface="Times New Roman" pitchFamily="16" charset="0"/>
        <a:defRPr sz="4400">
          <a:solidFill>
            <a:srgbClr val="000000"/>
          </a:solidFill>
          <a:latin typeface="Arial" charset="0"/>
          <a:ea typeface="SimSun" charset="-122"/>
        </a:defRPr>
      </a:lvl9pPr>
    </p:titleStyle>
    <p:bodyStyle>
      <a:lvl1pPr marL="342900" indent="-342900" algn="l" defTabSz="457200" rtl="0" fontAlgn="base" hangingPunct="0">
        <a:lnSpc>
          <a:spcPct val="93000"/>
        </a:lnSpc>
        <a:spcBef>
          <a:spcPct val="0"/>
        </a:spcBef>
        <a:spcAft>
          <a:spcPts val="1425"/>
        </a:spcAft>
        <a:buClr>
          <a:srgbClr val="000000"/>
        </a:buClr>
        <a:buSzPct val="100000"/>
        <a:buFont typeface="Times New Roman" pitchFamily="16" charset="0"/>
        <a:defRPr sz="3200">
          <a:solidFill>
            <a:srgbClr val="000000"/>
          </a:solidFill>
          <a:latin typeface="+mn-lt"/>
          <a:ea typeface="+mn-ea"/>
          <a:cs typeface="+mn-cs"/>
        </a:defRPr>
      </a:lvl1pPr>
      <a:lvl2pPr marL="742950" indent="-285750" algn="l" defTabSz="457200" rtl="0" fontAlgn="base" hangingPunct="0">
        <a:lnSpc>
          <a:spcPct val="93000"/>
        </a:lnSpc>
        <a:spcBef>
          <a:spcPct val="0"/>
        </a:spcBef>
        <a:spcAft>
          <a:spcPts val="1138"/>
        </a:spcAft>
        <a:buClr>
          <a:srgbClr val="000000"/>
        </a:buClr>
        <a:buSzPct val="100000"/>
        <a:buFont typeface="Times New Roman" pitchFamily="16" charset="0"/>
        <a:defRPr sz="2800">
          <a:solidFill>
            <a:srgbClr val="000000"/>
          </a:solidFill>
          <a:latin typeface="+mn-lt"/>
          <a:ea typeface="+mn-ea"/>
        </a:defRPr>
      </a:lvl2pPr>
      <a:lvl3pPr marL="1143000" indent="-228600" algn="l" defTabSz="457200" rtl="0" fontAlgn="base" hangingPunct="0">
        <a:lnSpc>
          <a:spcPct val="93000"/>
        </a:lnSpc>
        <a:spcBef>
          <a:spcPct val="0"/>
        </a:spcBef>
        <a:spcAft>
          <a:spcPts val="850"/>
        </a:spcAft>
        <a:buClr>
          <a:srgbClr val="000000"/>
        </a:buClr>
        <a:buSzPct val="100000"/>
        <a:buFont typeface="Times New Roman" pitchFamily="16" charset="0"/>
        <a:defRPr sz="2400">
          <a:solidFill>
            <a:srgbClr val="000000"/>
          </a:solidFill>
          <a:latin typeface="+mn-lt"/>
          <a:ea typeface="+mn-ea"/>
        </a:defRPr>
      </a:lvl3pPr>
      <a:lvl4pPr marL="1600200" indent="-228600" algn="l" defTabSz="457200" rtl="0" fontAlgn="base" hangingPunct="0">
        <a:lnSpc>
          <a:spcPct val="93000"/>
        </a:lnSpc>
        <a:spcBef>
          <a:spcPct val="0"/>
        </a:spcBef>
        <a:spcAft>
          <a:spcPts val="575"/>
        </a:spcAft>
        <a:buClr>
          <a:srgbClr val="000000"/>
        </a:buClr>
        <a:buSzPct val="100000"/>
        <a:buFont typeface="Times New Roman" pitchFamily="16" charset="0"/>
        <a:defRPr sz="2000">
          <a:solidFill>
            <a:srgbClr val="000000"/>
          </a:solidFill>
          <a:latin typeface="+mn-lt"/>
          <a:ea typeface="+mn-ea"/>
        </a:defRPr>
      </a:lvl4pPr>
      <a:lvl5pPr marL="2057400" indent="-228600" algn="l" defTabSz="457200" rtl="0" fontAlgn="base" hangingPunct="0">
        <a:lnSpc>
          <a:spcPct val="93000"/>
        </a:lnSpc>
        <a:spcBef>
          <a:spcPct val="0"/>
        </a:spcBef>
        <a:spcAft>
          <a:spcPts val="288"/>
        </a:spcAft>
        <a:buClr>
          <a:srgbClr val="000000"/>
        </a:buClr>
        <a:buSzPct val="100000"/>
        <a:buFont typeface="Times New Roman" pitchFamily="16" charset="0"/>
        <a:defRPr sz="2000">
          <a:solidFill>
            <a:srgbClr val="000000"/>
          </a:solidFill>
          <a:latin typeface="+mn-lt"/>
          <a:ea typeface="+mn-ea"/>
        </a:defRPr>
      </a:lvl5pPr>
      <a:lvl6pPr marL="2514600" indent="-228600" algn="l" defTabSz="457200" rtl="0" fontAlgn="base" hangingPunct="0">
        <a:lnSpc>
          <a:spcPct val="93000"/>
        </a:lnSpc>
        <a:spcBef>
          <a:spcPct val="0"/>
        </a:spcBef>
        <a:spcAft>
          <a:spcPts val="288"/>
        </a:spcAft>
        <a:buClr>
          <a:srgbClr val="000000"/>
        </a:buClr>
        <a:buSzPct val="100000"/>
        <a:buFont typeface="Times New Roman" pitchFamily="16" charset="0"/>
        <a:defRPr sz="2000">
          <a:solidFill>
            <a:srgbClr val="000000"/>
          </a:solidFill>
          <a:latin typeface="+mn-lt"/>
          <a:ea typeface="+mn-ea"/>
        </a:defRPr>
      </a:lvl6pPr>
      <a:lvl7pPr marL="2971800" indent="-228600" algn="l" defTabSz="457200" rtl="0" fontAlgn="base" hangingPunct="0">
        <a:lnSpc>
          <a:spcPct val="93000"/>
        </a:lnSpc>
        <a:spcBef>
          <a:spcPct val="0"/>
        </a:spcBef>
        <a:spcAft>
          <a:spcPts val="288"/>
        </a:spcAft>
        <a:buClr>
          <a:srgbClr val="000000"/>
        </a:buClr>
        <a:buSzPct val="100000"/>
        <a:buFont typeface="Times New Roman" pitchFamily="16" charset="0"/>
        <a:defRPr sz="2000">
          <a:solidFill>
            <a:srgbClr val="000000"/>
          </a:solidFill>
          <a:latin typeface="+mn-lt"/>
          <a:ea typeface="+mn-ea"/>
        </a:defRPr>
      </a:lvl7pPr>
      <a:lvl8pPr marL="3429000" indent="-228600" algn="l" defTabSz="457200" rtl="0" fontAlgn="base" hangingPunct="0">
        <a:lnSpc>
          <a:spcPct val="93000"/>
        </a:lnSpc>
        <a:spcBef>
          <a:spcPct val="0"/>
        </a:spcBef>
        <a:spcAft>
          <a:spcPts val="288"/>
        </a:spcAft>
        <a:buClr>
          <a:srgbClr val="000000"/>
        </a:buClr>
        <a:buSzPct val="100000"/>
        <a:buFont typeface="Times New Roman" pitchFamily="16" charset="0"/>
        <a:defRPr sz="2000">
          <a:solidFill>
            <a:srgbClr val="000000"/>
          </a:solidFill>
          <a:latin typeface="+mn-lt"/>
          <a:ea typeface="+mn-ea"/>
        </a:defRPr>
      </a:lvl8pPr>
      <a:lvl9pPr marL="3886200" indent="-228600" algn="l" defTabSz="457200" rtl="0" fontAlgn="base" hangingPunct="0">
        <a:lnSpc>
          <a:spcPct val="93000"/>
        </a:lnSpc>
        <a:spcBef>
          <a:spcPct val="0"/>
        </a:spcBef>
        <a:spcAft>
          <a:spcPts val="288"/>
        </a:spcAft>
        <a:buClr>
          <a:srgbClr val="000000"/>
        </a:buClr>
        <a:buSzPct val="100000"/>
        <a:buFont typeface="Times New Roman" pitchFamily="16" charset="0"/>
        <a:defRPr sz="2000">
          <a:solidFill>
            <a:srgbClr val="000000"/>
          </a:solidFill>
          <a:latin typeface="+mn-lt"/>
          <a:ea typeface="+mn-ea"/>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8" Type="http://schemas.openxmlformats.org/officeDocument/2006/relationships/image" Target="../media/image42.png"/><Relationship Id="rId3" Type="http://schemas.openxmlformats.org/officeDocument/2006/relationships/image" Target="../media/image37.png"/><Relationship Id="rId7" Type="http://schemas.openxmlformats.org/officeDocument/2006/relationships/image" Target="../media/image41.png"/><Relationship Id="rId12" Type="http://schemas.openxmlformats.org/officeDocument/2006/relationships/image" Target="../media/image46.png"/><Relationship Id="rId2" Type="http://schemas.openxmlformats.org/officeDocument/2006/relationships/notesSlide" Target="../notesSlides/notesSlide10.xml"/><Relationship Id="rId1" Type="http://schemas.openxmlformats.org/officeDocument/2006/relationships/slideLayout" Target="../slideLayouts/slideLayout7.xml"/><Relationship Id="rId6" Type="http://schemas.openxmlformats.org/officeDocument/2006/relationships/image" Target="../media/image40.png"/><Relationship Id="rId11" Type="http://schemas.openxmlformats.org/officeDocument/2006/relationships/image" Target="../media/image45.png"/><Relationship Id="rId5" Type="http://schemas.openxmlformats.org/officeDocument/2006/relationships/image" Target="../media/image39.png"/><Relationship Id="rId10" Type="http://schemas.openxmlformats.org/officeDocument/2006/relationships/image" Target="../media/image44.png"/><Relationship Id="rId4" Type="http://schemas.openxmlformats.org/officeDocument/2006/relationships/image" Target="../media/image38.png"/><Relationship Id="rId9" Type="http://schemas.openxmlformats.org/officeDocument/2006/relationships/image" Target="../media/image43.png"/></Relationships>
</file>

<file path=ppt/slides/_rels/slide11.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11.xml"/><Relationship Id="rId1" Type="http://schemas.openxmlformats.org/officeDocument/2006/relationships/slideLayout" Target="../slideLayouts/slideLayout7.xml"/><Relationship Id="rId5" Type="http://schemas.openxmlformats.org/officeDocument/2006/relationships/image" Target="../media/image49.png"/><Relationship Id="rId4" Type="http://schemas.openxmlformats.org/officeDocument/2006/relationships/image" Target="../media/image48.png"/></Relationships>
</file>

<file path=ppt/slides/_rels/slide12.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7.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7.xml"/><Relationship Id="rId4" Type="http://schemas.openxmlformats.org/officeDocument/2006/relationships/image" Target="../media/image8.png"/></Relationships>
</file>

<file path=ppt/slides/_rels/slide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4.xml"/><Relationship Id="rId1" Type="http://schemas.openxmlformats.org/officeDocument/2006/relationships/slideLayout" Target="../slideLayouts/slideLayout7.xml"/><Relationship Id="rId4" Type="http://schemas.openxmlformats.org/officeDocument/2006/relationships/image" Target="../media/image10.png"/></Relationships>
</file>

<file path=ppt/slides/_rels/slide5.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image" Target="../media/image11.png"/><Relationship Id="rId7" Type="http://schemas.openxmlformats.org/officeDocument/2006/relationships/image" Target="../media/image15.png"/><Relationship Id="rId2" Type="http://schemas.openxmlformats.org/officeDocument/2006/relationships/notesSlide" Target="../notesSlides/notesSlide5.xml"/><Relationship Id="rId1" Type="http://schemas.openxmlformats.org/officeDocument/2006/relationships/slideLayout" Target="../slideLayouts/slideLayout7.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png"/></Relationships>
</file>

<file path=ppt/slides/_rels/slide6.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image" Target="../media/image17.png"/><Relationship Id="rId7" Type="http://schemas.openxmlformats.org/officeDocument/2006/relationships/image" Target="../media/image21.png"/><Relationship Id="rId2" Type="http://schemas.openxmlformats.org/officeDocument/2006/relationships/notesSlide" Target="../notesSlides/notesSlide6.xml"/><Relationship Id="rId1" Type="http://schemas.openxmlformats.org/officeDocument/2006/relationships/slideLayout" Target="../slideLayouts/slideLayout7.xml"/><Relationship Id="rId6" Type="http://schemas.openxmlformats.org/officeDocument/2006/relationships/image" Target="../media/image20.png"/><Relationship Id="rId5" Type="http://schemas.openxmlformats.org/officeDocument/2006/relationships/image" Target="../media/image19.png"/><Relationship Id="rId4" Type="http://schemas.openxmlformats.org/officeDocument/2006/relationships/image" Target="../media/image18.png"/><Relationship Id="rId9" Type="http://schemas.openxmlformats.org/officeDocument/2006/relationships/image" Target="../media/image23.png"/></Relationships>
</file>

<file path=ppt/slides/_rels/slide7.xml.rels><?xml version="1.0" encoding="UTF-8" standalone="yes"?>
<Relationships xmlns="http://schemas.openxmlformats.org/package/2006/relationships"><Relationship Id="rId8" Type="http://schemas.openxmlformats.org/officeDocument/2006/relationships/image" Target="../media/image29.png"/><Relationship Id="rId3" Type="http://schemas.openxmlformats.org/officeDocument/2006/relationships/image" Target="../media/image24.png"/><Relationship Id="rId7" Type="http://schemas.openxmlformats.org/officeDocument/2006/relationships/image" Target="../media/image28.png"/><Relationship Id="rId2" Type="http://schemas.openxmlformats.org/officeDocument/2006/relationships/notesSlide" Target="../notesSlides/notesSlide7.xml"/><Relationship Id="rId1" Type="http://schemas.openxmlformats.org/officeDocument/2006/relationships/slideLayout" Target="../slideLayouts/slideLayout7.xml"/><Relationship Id="rId6" Type="http://schemas.openxmlformats.org/officeDocument/2006/relationships/image" Target="../media/image27.png"/><Relationship Id="rId5" Type="http://schemas.openxmlformats.org/officeDocument/2006/relationships/image" Target="../media/image26.png"/><Relationship Id="rId4" Type="http://schemas.openxmlformats.org/officeDocument/2006/relationships/image" Target="../media/image25.png"/></Relationships>
</file>

<file path=ppt/slides/_rels/slide8.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8.xml"/><Relationship Id="rId1" Type="http://schemas.openxmlformats.org/officeDocument/2006/relationships/slideLayout" Target="../slideLayouts/slideLayout7.xml"/><Relationship Id="rId6" Type="http://schemas.openxmlformats.org/officeDocument/2006/relationships/image" Target="../media/image33.png"/><Relationship Id="rId5" Type="http://schemas.openxmlformats.org/officeDocument/2006/relationships/image" Target="../media/image32.png"/><Relationship Id="rId4" Type="http://schemas.openxmlformats.org/officeDocument/2006/relationships/image" Target="../media/image31.png"/></Relationships>
</file>

<file path=ppt/slides/_rels/slide9.xml.rels><?xml version="1.0" encoding="UTF-8" standalone="yes"?>
<Relationships xmlns="http://schemas.openxmlformats.org/package/2006/relationships"><Relationship Id="rId3" Type="http://schemas.openxmlformats.org/officeDocument/2006/relationships/image" Target="../media/image34.png"/><Relationship Id="rId7" Type="http://schemas.openxmlformats.org/officeDocument/2006/relationships/hyperlink" Target="/ipa/A0760621.html" TargetMode="External"/><Relationship Id="rId2" Type="http://schemas.openxmlformats.org/officeDocument/2006/relationships/notesSlide" Target="../notesSlides/notesSlide9.xml"/><Relationship Id="rId1" Type="http://schemas.openxmlformats.org/officeDocument/2006/relationships/slideLayout" Target="../slideLayouts/slideLayout7.xml"/><Relationship Id="rId6" Type="http://schemas.openxmlformats.org/officeDocument/2006/relationships/hyperlink" Target="/ipa/A0760618.html" TargetMode="External"/><Relationship Id="rId5" Type="http://schemas.openxmlformats.org/officeDocument/2006/relationships/image" Target="../media/image36.png"/><Relationship Id="rId4" Type="http://schemas.openxmlformats.org/officeDocument/2006/relationships/image" Target="../media/image3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3" name="Picture 1"/>
          <p:cNvPicPr>
            <a:picLocks noChangeAspect="1" noChangeArrowheads="1"/>
          </p:cNvPicPr>
          <p:nvPr/>
        </p:nvPicPr>
        <p:blipFill>
          <a:blip r:embed="rId3"/>
          <a:srcRect/>
          <a:stretch>
            <a:fillRect/>
          </a:stretch>
        </p:blipFill>
        <p:spPr bwMode="auto">
          <a:xfrm>
            <a:off x="2057400" y="457200"/>
            <a:ext cx="6627813" cy="6402388"/>
          </a:xfrm>
          <a:prstGeom prst="rect">
            <a:avLst/>
          </a:prstGeom>
          <a:noFill/>
          <a:ln w="9525">
            <a:noFill/>
            <a:round/>
            <a:headEnd/>
            <a:tailEnd/>
          </a:ln>
          <a:effectLst/>
        </p:spPr>
      </p:pic>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9" name="Text Box 1"/>
          <p:cNvSpPr txBox="1">
            <a:spLocks noChangeArrowheads="1"/>
          </p:cNvSpPr>
          <p:nvPr/>
        </p:nvSpPr>
        <p:spPr bwMode="auto">
          <a:xfrm>
            <a:off x="228600" y="122238"/>
            <a:ext cx="5486400" cy="6049962"/>
          </a:xfrm>
          <a:prstGeom prst="rect">
            <a:avLst/>
          </a:prstGeom>
          <a:noFill/>
          <a:ln w="9525">
            <a:noFill/>
            <a:round/>
            <a:headEnd/>
            <a:tailEnd/>
          </a:ln>
          <a:effectLst/>
        </p:spPr>
        <p:txBody>
          <a:bodyPr lIns="0" tIns="17640" rIns="0" bIns="0"/>
          <a:lstStyle/>
          <a:p>
            <a:pPr>
              <a:lnSpc>
                <a:spcPct val="95000"/>
              </a:lnSpc>
              <a:spcBef>
                <a:spcPts val="888"/>
              </a:spcBef>
              <a:spcAft>
                <a:spcPts val="888"/>
              </a:spcAft>
              <a:buClrTx/>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US" sz="2200" b="1">
                <a:solidFill>
                  <a:srgbClr val="FFFFFF"/>
                </a:solidFill>
                <a:cs typeface="Arial Unicode MS" charset="0"/>
              </a:rPr>
              <a:t>Population: 177,829,628</a:t>
            </a:r>
            <a:br>
              <a:rPr lang="en-US" sz="2200" b="1">
                <a:solidFill>
                  <a:srgbClr val="FFFFFF"/>
                </a:solidFill>
                <a:cs typeface="Arial Unicode MS" charset="0"/>
              </a:rPr>
            </a:br>
            <a:r>
              <a:rPr lang="en-US" sz="2200" b="1">
                <a:solidFill>
                  <a:srgbClr val="FFFFFF"/>
                </a:solidFill>
                <a:cs typeface="Arial Unicode MS" charset="0"/>
              </a:rPr>
              <a:t>Life expectancy: 69.9 years</a:t>
            </a:r>
            <a:br>
              <a:rPr lang="en-US" sz="2200" b="1">
                <a:solidFill>
                  <a:srgbClr val="FFFFFF"/>
                </a:solidFill>
                <a:cs typeface="Arial Unicode MS" charset="0"/>
              </a:rPr>
            </a:br>
            <a:r>
              <a:rPr lang="en-US" sz="2200" b="1">
                <a:solidFill>
                  <a:srgbClr val="FFFFFF"/>
                </a:solidFill>
                <a:cs typeface="Arial Unicode MS" charset="0"/>
              </a:rPr>
              <a:t>Homicide Rate (per 100,000): 4.6</a:t>
            </a:r>
          </a:p>
          <a:p>
            <a:pPr>
              <a:lnSpc>
                <a:spcPct val="150000"/>
              </a:lnSpc>
              <a:spcBef>
                <a:spcPts val="888"/>
              </a:spcBef>
              <a:spcAft>
                <a:spcPts val="888"/>
              </a:spcAft>
              <a:buClrTx/>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US" b="1">
                <a:solidFill>
                  <a:srgbClr val="FFFFFF"/>
                </a:solidFill>
                <a:cs typeface="Arial Unicode MS" charset="0"/>
              </a:rPr>
              <a:t>Average Cost of new house $12,400.00 </a:t>
            </a:r>
            <a:br>
              <a:rPr lang="en-US" b="1">
                <a:solidFill>
                  <a:srgbClr val="FFFFFF"/>
                </a:solidFill>
                <a:cs typeface="Arial Unicode MS" charset="0"/>
              </a:rPr>
            </a:br>
            <a:r>
              <a:rPr lang="en-US" b="1">
                <a:solidFill>
                  <a:srgbClr val="FFFFFF"/>
                </a:solidFill>
                <a:cs typeface="Arial Unicode MS" charset="0"/>
              </a:rPr>
              <a:t>Average Yearly Wages $5,010.00 </a:t>
            </a:r>
            <a:br>
              <a:rPr lang="en-US" b="1">
                <a:solidFill>
                  <a:srgbClr val="FFFFFF"/>
                </a:solidFill>
                <a:cs typeface="Arial Unicode MS" charset="0"/>
              </a:rPr>
            </a:br>
            <a:r>
              <a:rPr lang="en-US" b="1">
                <a:solidFill>
                  <a:srgbClr val="FFFFFF"/>
                </a:solidFill>
                <a:cs typeface="Arial Unicode MS" charset="0"/>
              </a:rPr>
              <a:t> Average Cost of a new car $2,200.00 </a:t>
            </a:r>
            <a:br>
              <a:rPr lang="en-US" b="1">
                <a:solidFill>
                  <a:srgbClr val="FFFFFF"/>
                </a:solidFill>
                <a:cs typeface="Arial Unicode MS" charset="0"/>
              </a:rPr>
            </a:br>
            <a:r>
              <a:rPr lang="en-US" b="1">
                <a:solidFill>
                  <a:srgbClr val="FFFFFF"/>
                </a:solidFill>
                <a:cs typeface="Arial Unicode MS" charset="0"/>
              </a:rPr>
              <a:t>Kodak Movie camera $67.50 </a:t>
            </a:r>
            <a:br>
              <a:rPr lang="en-US" b="1">
                <a:solidFill>
                  <a:srgbClr val="FFFFFF"/>
                </a:solidFill>
                <a:cs typeface="Arial Unicode MS" charset="0"/>
              </a:rPr>
            </a:br>
            <a:r>
              <a:rPr lang="en-US" b="1">
                <a:solidFill>
                  <a:srgbClr val="FFFFFF"/>
                </a:solidFill>
                <a:cs typeface="Arial Unicode MS" charset="0"/>
              </a:rPr>
              <a:t>Ladies Stockings $1.00</a:t>
            </a:r>
          </a:p>
          <a:p>
            <a:pPr>
              <a:lnSpc>
                <a:spcPct val="150000"/>
              </a:lnSpc>
              <a:spcBef>
                <a:spcPts val="888"/>
              </a:spcBef>
              <a:spcAft>
                <a:spcPts val="888"/>
              </a:spcAft>
              <a:buClrTx/>
              <a:buSzTx/>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US" b="1">
                <a:solidFill>
                  <a:srgbClr val="FFFFFF"/>
                </a:solidFill>
                <a:cs typeface="Arial Unicode MS" charset="0"/>
              </a:rPr>
              <a:t>Cost of a gallon of Gas 25 cents</a:t>
            </a:r>
          </a:p>
          <a:p>
            <a:pPr>
              <a:lnSpc>
                <a:spcPct val="100000"/>
              </a:lnSpc>
              <a:spcBef>
                <a:spcPts val="888"/>
              </a:spcBef>
              <a:spcAft>
                <a:spcPts val="888"/>
              </a:spcAft>
              <a:buClrTx/>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US" b="1">
                <a:solidFill>
                  <a:srgbClr val="FFFFFF"/>
                </a:solidFill>
                <a:cs typeface="Arial Unicode MS" charset="0"/>
              </a:rPr>
              <a:t>Short Spring Coats $9.99</a:t>
            </a:r>
          </a:p>
          <a:p>
            <a:pPr>
              <a:lnSpc>
                <a:spcPct val="100000"/>
              </a:lnSpc>
              <a:spcBef>
                <a:spcPts val="888"/>
              </a:spcBef>
              <a:spcAft>
                <a:spcPts val="888"/>
              </a:spcAft>
              <a:buClrTx/>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US" b="1">
                <a:solidFill>
                  <a:srgbClr val="FFFFFF"/>
                </a:solidFill>
                <a:cs typeface="Arial Unicode MS" charset="0"/>
              </a:rPr>
              <a:t>Square Dance Cotton Check Dress $3.29</a:t>
            </a:r>
          </a:p>
          <a:p>
            <a:pPr>
              <a:lnSpc>
                <a:spcPct val="100000"/>
              </a:lnSpc>
              <a:spcBef>
                <a:spcPts val="888"/>
              </a:spcBef>
              <a:spcAft>
                <a:spcPts val="888"/>
              </a:spcAft>
              <a:buClrTx/>
              <a:buSzTx/>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US" b="1">
                <a:solidFill>
                  <a:srgbClr val="FFFFFF"/>
                </a:solidFill>
                <a:cs typeface="Arial Unicode MS" charset="0"/>
              </a:rPr>
              <a:t>4 speed stereo and AM/FM stereo $329</a:t>
            </a:r>
          </a:p>
          <a:p>
            <a:pPr>
              <a:lnSpc>
                <a:spcPct val="100000"/>
              </a:lnSpc>
              <a:spcBef>
                <a:spcPts val="888"/>
              </a:spcBef>
              <a:spcAft>
                <a:spcPts val="888"/>
              </a:spcAft>
              <a:buClrTx/>
              <a:buSzTx/>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US" b="1">
                <a:solidFill>
                  <a:srgbClr val="FFFFFF"/>
                </a:solidFill>
                <a:cs typeface="Arial Unicode MS" charset="0"/>
              </a:rPr>
              <a:t>Movie Ticket $1.00 </a:t>
            </a:r>
          </a:p>
          <a:p>
            <a:pPr>
              <a:lnSpc>
                <a:spcPct val="150000"/>
              </a:lnSpc>
              <a:spcBef>
                <a:spcPts val="888"/>
              </a:spcBef>
              <a:spcAft>
                <a:spcPts val="888"/>
              </a:spcAft>
              <a:buClrTx/>
              <a:buSzTx/>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US" b="1">
                <a:solidFill>
                  <a:srgbClr val="FFFFFF"/>
                </a:solidFill>
                <a:cs typeface="Arial Unicode MS" charset="0"/>
              </a:rPr>
              <a:t>Loaf of Bread 20 cents </a:t>
            </a:r>
          </a:p>
          <a:p>
            <a:pPr>
              <a:lnSpc>
                <a:spcPct val="100000"/>
              </a:lnSpc>
              <a:spcBef>
                <a:spcPts val="888"/>
              </a:spcBef>
              <a:spcAft>
                <a:spcPts val="888"/>
              </a:spcAft>
              <a:buClrTx/>
              <a:buSzTx/>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US" b="1">
                <a:solidFill>
                  <a:srgbClr val="FFFFFF"/>
                </a:solidFill>
                <a:cs typeface="Arial Unicode MS" charset="0"/>
              </a:rPr>
              <a:t>Ford T-Bird $3,250</a:t>
            </a:r>
          </a:p>
          <a:p>
            <a:pPr>
              <a:lnSpc>
                <a:spcPct val="95000"/>
              </a:lnSpc>
              <a:spcBef>
                <a:spcPts val="888"/>
              </a:spcBef>
              <a:spcAft>
                <a:spcPts val="888"/>
              </a:spcAft>
              <a:buClrTx/>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lang="en-US">
              <a:solidFill>
                <a:srgbClr val="FFFFFF"/>
              </a:solidFill>
              <a:latin typeface="Times New Roman" pitchFamily="16" charset="0"/>
              <a:cs typeface="Arial Unicode MS" charset="0"/>
            </a:endParaRPr>
          </a:p>
          <a:p>
            <a:pPr>
              <a:lnSpc>
                <a:spcPct val="95000"/>
              </a:lnSpc>
              <a:spcBef>
                <a:spcPts val="888"/>
              </a:spcBef>
              <a:spcAft>
                <a:spcPts val="888"/>
              </a:spcAft>
              <a:buClrTx/>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lang="en-US">
              <a:solidFill>
                <a:srgbClr val="FFFFFF"/>
              </a:solidFill>
              <a:latin typeface="Times New Roman" pitchFamily="16" charset="0"/>
              <a:cs typeface="Arial Unicode MS" charset="0"/>
            </a:endParaRPr>
          </a:p>
          <a:p>
            <a:pPr>
              <a:lnSpc>
                <a:spcPct val="95000"/>
              </a:lnSpc>
              <a:spcBef>
                <a:spcPts val="888"/>
              </a:spcBef>
              <a:spcAft>
                <a:spcPts val="888"/>
              </a:spcAft>
              <a:buClrTx/>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US" sz="2800">
                <a:solidFill>
                  <a:srgbClr val="FFFFFF"/>
                </a:solidFill>
                <a:latin typeface="Times New Roman" pitchFamily="16" charset="0"/>
                <a:cs typeface="Arial Unicode MS" charset="0"/>
              </a:rPr>
              <a:t> </a:t>
            </a:r>
          </a:p>
          <a:p>
            <a:pPr>
              <a:lnSpc>
                <a:spcPct val="95000"/>
              </a:lnSpc>
              <a:spcBef>
                <a:spcPts val="888"/>
              </a:spcBef>
              <a:spcAft>
                <a:spcPts val="888"/>
              </a:spcAft>
              <a:buClrTx/>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lang="en-US" sz="2800">
              <a:solidFill>
                <a:srgbClr val="FFFFFF"/>
              </a:solidFill>
              <a:latin typeface="Times New Roman" pitchFamily="16" charset="0"/>
              <a:cs typeface="Arial Unicode MS" charset="0"/>
            </a:endParaRPr>
          </a:p>
          <a:p>
            <a:pPr>
              <a:lnSpc>
                <a:spcPct val="95000"/>
              </a:lnSpc>
              <a:spcBef>
                <a:spcPts val="888"/>
              </a:spcBef>
              <a:spcAft>
                <a:spcPts val="888"/>
              </a:spcAft>
              <a:buClrTx/>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US" sz="2800">
                <a:solidFill>
                  <a:srgbClr val="FFFFFF"/>
                </a:solidFill>
                <a:latin typeface="Times New Roman" pitchFamily="16" charset="0"/>
                <a:cs typeface="Arial Unicode MS" charset="0"/>
              </a:rPr>
              <a:t/>
            </a:r>
            <a:br>
              <a:rPr lang="en-US" sz="2800">
                <a:solidFill>
                  <a:srgbClr val="FFFFFF"/>
                </a:solidFill>
                <a:latin typeface="Times New Roman" pitchFamily="16" charset="0"/>
                <a:cs typeface="Arial Unicode MS" charset="0"/>
              </a:rPr>
            </a:br>
            <a:r>
              <a:rPr lang="en-US" sz="2800">
                <a:solidFill>
                  <a:srgbClr val="FFFFFF"/>
                </a:solidFill>
                <a:latin typeface="Times New Roman" pitchFamily="16" charset="0"/>
                <a:cs typeface="Arial Unicode MS" charset="0"/>
              </a:rPr>
              <a:t/>
            </a:r>
            <a:br>
              <a:rPr lang="en-US" sz="2800">
                <a:solidFill>
                  <a:srgbClr val="FFFFFF"/>
                </a:solidFill>
                <a:latin typeface="Times New Roman" pitchFamily="16" charset="0"/>
                <a:cs typeface="Arial Unicode MS" charset="0"/>
              </a:rPr>
            </a:br>
            <a:r>
              <a:rPr lang="en-US" sz="2800">
                <a:solidFill>
                  <a:srgbClr val="FFFFFF"/>
                </a:solidFill>
                <a:latin typeface="Times New Roman" pitchFamily="16" charset="0"/>
                <a:cs typeface="Arial Unicode MS" charset="0"/>
              </a:rPr>
              <a:t>Average House Price 2,41</a:t>
            </a:r>
            <a:br>
              <a:rPr lang="en-US" sz="2800">
                <a:solidFill>
                  <a:srgbClr val="FFFFFF"/>
                </a:solidFill>
                <a:latin typeface="Times New Roman" pitchFamily="16" charset="0"/>
                <a:cs typeface="Arial Unicode MS" charset="0"/>
              </a:rPr>
            </a:br>
            <a:r>
              <a:rPr lang="en-US" sz="2800">
                <a:solidFill>
                  <a:srgbClr val="FFFFFF"/>
                </a:solidFill>
                <a:latin typeface="Times New Roman" pitchFamily="16" charset="0"/>
                <a:cs typeface="Arial Unicode MS" charset="0"/>
              </a:rPr>
              <a:t> 0 </a:t>
            </a:r>
            <a:br>
              <a:rPr lang="en-US" sz="2800">
                <a:solidFill>
                  <a:srgbClr val="FFFFFF"/>
                </a:solidFill>
                <a:latin typeface="Times New Roman" pitchFamily="16" charset="0"/>
                <a:cs typeface="Arial Unicode MS" charset="0"/>
              </a:rPr>
            </a:br>
            <a:r>
              <a:rPr lang="en-US" sz="2800">
                <a:solidFill>
                  <a:srgbClr val="FFFFFF"/>
                </a:solidFill>
                <a:latin typeface="Times New Roman" pitchFamily="16" charset="0"/>
                <a:cs typeface="Arial Unicode MS" charset="0"/>
              </a:rPr>
              <a:t>Austin 7 ( Mini ) 500 </a:t>
            </a:r>
            <a:r>
              <a:rPr lang="en-US" sz="1200">
                <a:solidFill>
                  <a:srgbClr val="FFFFFF"/>
                </a:solidFill>
                <a:latin typeface="Times New Roman" pitchFamily="16" charset="0"/>
                <a:cs typeface="Arial Unicode MS" charset="0"/>
              </a:rPr>
              <a:t/>
            </a:r>
            <a:br>
              <a:rPr lang="en-US" sz="1200">
                <a:solidFill>
                  <a:srgbClr val="FFFFFF"/>
                </a:solidFill>
                <a:latin typeface="Times New Roman" pitchFamily="16" charset="0"/>
                <a:cs typeface="Arial Unicode MS" charset="0"/>
              </a:rPr>
            </a:br>
            <a:endParaRPr lang="en-US" sz="1200">
              <a:solidFill>
                <a:srgbClr val="FFFFFF"/>
              </a:solidFill>
              <a:latin typeface="Times New Roman" pitchFamily="16" charset="0"/>
              <a:cs typeface="Arial Unicode MS" charset="0"/>
            </a:endParaRPr>
          </a:p>
        </p:txBody>
      </p:sp>
      <p:sp>
        <p:nvSpPr>
          <p:cNvPr id="12290" name="Text Box 2"/>
          <p:cNvSpPr txBox="1">
            <a:spLocks noChangeArrowheads="1"/>
          </p:cNvSpPr>
          <p:nvPr/>
        </p:nvSpPr>
        <p:spPr bwMode="auto">
          <a:xfrm>
            <a:off x="3886200" y="5029200"/>
            <a:ext cx="6040438" cy="2282825"/>
          </a:xfrm>
          <a:prstGeom prst="rect">
            <a:avLst/>
          </a:prstGeom>
          <a:noFill/>
          <a:ln w="9525">
            <a:noFill/>
            <a:round/>
            <a:headEnd/>
            <a:tailEnd/>
          </a:ln>
          <a:effectLst/>
        </p:spPr>
        <p:txBody>
          <a:bodyPr lIns="90000" tIns="45000" rIns="90000" bIns="45000"/>
          <a:lstStyle/>
          <a:p>
            <a:pPr>
              <a:lnSpc>
                <a:spcPct val="100000"/>
              </a:lnSpc>
              <a:spcBef>
                <a:spcPts val="888"/>
              </a:spcBef>
              <a:spcAft>
                <a:spcPts val="888"/>
              </a:spcAft>
              <a:buClrTx/>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US" sz="1200" b="1">
                <a:solidFill>
                  <a:srgbClr val="FFFFFF"/>
                </a:solidFill>
                <a:latin typeface="Times New Roman" pitchFamily="16" charset="0"/>
                <a:cs typeface="Arial Unicode MS" charset="0"/>
              </a:rPr>
              <a:t/>
            </a:r>
            <a:br>
              <a:rPr lang="en-US" sz="1200" b="1">
                <a:solidFill>
                  <a:srgbClr val="FFFFFF"/>
                </a:solidFill>
                <a:latin typeface="Times New Roman" pitchFamily="16" charset="0"/>
                <a:cs typeface="Arial Unicode MS" charset="0"/>
              </a:rPr>
            </a:br>
            <a:r>
              <a:rPr lang="en-US" sz="1200" b="1">
                <a:solidFill>
                  <a:srgbClr val="FFFFFF"/>
                </a:solidFill>
                <a:latin typeface="Times New Roman" pitchFamily="16" charset="0"/>
                <a:cs typeface="Arial Unicode MS" charset="0"/>
              </a:rPr>
              <a:t/>
            </a:r>
            <a:br>
              <a:rPr lang="en-US" sz="1200" b="1">
                <a:solidFill>
                  <a:srgbClr val="FFFFFF"/>
                </a:solidFill>
                <a:latin typeface="Times New Roman" pitchFamily="16" charset="0"/>
                <a:cs typeface="Arial Unicode MS" charset="0"/>
              </a:rPr>
            </a:br>
            <a:r>
              <a:rPr lang="en-US" sz="1200" b="1">
                <a:solidFill>
                  <a:srgbClr val="FFFFFF"/>
                </a:solidFill>
                <a:latin typeface="Times New Roman" pitchFamily="16" charset="0"/>
                <a:cs typeface="Arial Unicode MS" charset="0"/>
              </a:rPr>
              <a:t/>
            </a:r>
            <a:br>
              <a:rPr lang="en-US" sz="1200" b="1">
                <a:solidFill>
                  <a:srgbClr val="FFFFFF"/>
                </a:solidFill>
                <a:latin typeface="Times New Roman" pitchFamily="16" charset="0"/>
                <a:cs typeface="Arial Unicode MS" charset="0"/>
              </a:rPr>
            </a:br>
            <a:r>
              <a:rPr lang="en-US" sz="1200" b="1">
                <a:solidFill>
                  <a:srgbClr val="FFFFFF"/>
                </a:solidFill>
                <a:latin typeface="Times New Roman" pitchFamily="16" charset="0"/>
                <a:cs typeface="Arial Unicode MS" charset="0"/>
              </a:rPr>
              <a:t/>
            </a:r>
            <a:br>
              <a:rPr lang="en-US" sz="1200" b="1">
                <a:solidFill>
                  <a:srgbClr val="FFFFFF"/>
                </a:solidFill>
                <a:latin typeface="Times New Roman" pitchFamily="16" charset="0"/>
                <a:cs typeface="Arial Unicode MS" charset="0"/>
              </a:rPr>
            </a:br>
            <a:endParaRPr lang="en-US" sz="1200" b="1">
              <a:solidFill>
                <a:srgbClr val="FFFFFF"/>
              </a:solidFill>
              <a:latin typeface="Times New Roman" pitchFamily="16" charset="0"/>
              <a:cs typeface="Arial Unicode MS" charset="0"/>
            </a:endParaRPr>
          </a:p>
        </p:txBody>
      </p:sp>
      <p:pic>
        <p:nvPicPr>
          <p:cNvPr id="12291" name="Picture 3"/>
          <p:cNvPicPr>
            <a:picLocks noChangeAspect="1" noChangeArrowheads="1"/>
          </p:cNvPicPr>
          <p:nvPr/>
        </p:nvPicPr>
        <p:blipFill>
          <a:blip r:embed="rId3"/>
          <a:srcRect/>
          <a:stretch>
            <a:fillRect/>
          </a:stretch>
        </p:blipFill>
        <p:spPr bwMode="auto">
          <a:xfrm>
            <a:off x="5514975" y="228600"/>
            <a:ext cx="4314825" cy="3657600"/>
          </a:xfrm>
          <a:prstGeom prst="rect">
            <a:avLst/>
          </a:prstGeom>
          <a:noFill/>
          <a:ln w="9525">
            <a:noFill/>
            <a:round/>
            <a:headEnd/>
            <a:tailEnd/>
          </a:ln>
          <a:effectLst/>
        </p:spPr>
      </p:pic>
      <p:pic>
        <p:nvPicPr>
          <p:cNvPr id="12292" name="Picture 4"/>
          <p:cNvPicPr>
            <a:picLocks noChangeAspect="1" noChangeArrowheads="1"/>
          </p:cNvPicPr>
          <p:nvPr/>
        </p:nvPicPr>
        <p:blipFill>
          <a:blip r:embed="rId4"/>
          <a:srcRect/>
          <a:stretch>
            <a:fillRect/>
          </a:stretch>
        </p:blipFill>
        <p:spPr bwMode="auto">
          <a:xfrm>
            <a:off x="7856538" y="3300413"/>
            <a:ext cx="2057400" cy="1828800"/>
          </a:xfrm>
          <a:prstGeom prst="rect">
            <a:avLst/>
          </a:prstGeom>
          <a:noFill/>
          <a:ln w="9525">
            <a:noFill/>
            <a:round/>
            <a:headEnd/>
            <a:tailEnd/>
          </a:ln>
          <a:effectLst/>
        </p:spPr>
      </p:pic>
      <p:pic>
        <p:nvPicPr>
          <p:cNvPr id="12293" name="Picture 5"/>
          <p:cNvPicPr>
            <a:picLocks noChangeAspect="1" noChangeArrowheads="1"/>
          </p:cNvPicPr>
          <p:nvPr/>
        </p:nvPicPr>
        <p:blipFill>
          <a:blip r:embed="rId5" cstate="print"/>
          <a:srcRect/>
          <a:stretch>
            <a:fillRect/>
          </a:stretch>
        </p:blipFill>
        <p:spPr bwMode="auto">
          <a:xfrm>
            <a:off x="3740150" y="3213100"/>
            <a:ext cx="1673225" cy="1471613"/>
          </a:xfrm>
          <a:prstGeom prst="rect">
            <a:avLst/>
          </a:prstGeom>
          <a:noFill/>
          <a:ln w="9525">
            <a:noFill/>
            <a:round/>
            <a:headEnd/>
            <a:tailEnd/>
          </a:ln>
          <a:effectLst/>
        </p:spPr>
      </p:pic>
      <p:pic>
        <p:nvPicPr>
          <p:cNvPr id="12294" name="Picture 6"/>
          <p:cNvPicPr>
            <a:picLocks noChangeAspect="1" noChangeArrowheads="1"/>
          </p:cNvPicPr>
          <p:nvPr/>
        </p:nvPicPr>
        <p:blipFill>
          <a:blip r:embed="rId6"/>
          <a:srcRect/>
          <a:stretch>
            <a:fillRect/>
          </a:stretch>
        </p:blipFill>
        <p:spPr bwMode="auto">
          <a:xfrm>
            <a:off x="5029200" y="319088"/>
            <a:ext cx="1211263" cy="1052512"/>
          </a:xfrm>
          <a:prstGeom prst="rect">
            <a:avLst/>
          </a:prstGeom>
          <a:noFill/>
          <a:ln w="9525">
            <a:noFill/>
            <a:round/>
            <a:headEnd/>
            <a:tailEnd/>
          </a:ln>
          <a:effectLst/>
        </p:spPr>
      </p:pic>
      <p:pic>
        <p:nvPicPr>
          <p:cNvPr id="12295" name="Picture 7"/>
          <p:cNvPicPr>
            <a:picLocks noChangeAspect="1" noChangeArrowheads="1"/>
          </p:cNvPicPr>
          <p:nvPr/>
        </p:nvPicPr>
        <p:blipFill>
          <a:blip r:embed="rId7"/>
          <a:srcRect/>
          <a:stretch>
            <a:fillRect/>
          </a:stretch>
        </p:blipFill>
        <p:spPr bwMode="auto">
          <a:xfrm>
            <a:off x="6351588" y="3989388"/>
            <a:ext cx="1420812" cy="1352550"/>
          </a:xfrm>
          <a:prstGeom prst="rect">
            <a:avLst/>
          </a:prstGeom>
          <a:noFill/>
          <a:ln w="9525">
            <a:noFill/>
            <a:round/>
            <a:headEnd/>
            <a:tailEnd/>
          </a:ln>
          <a:effectLst/>
        </p:spPr>
      </p:pic>
      <p:pic>
        <p:nvPicPr>
          <p:cNvPr id="12296" name="Picture 8"/>
          <p:cNvPicPr>
            <a:picLocks noChangeAspect="1" noChangeArrowheads="1"/>
          </p:cNvPicPr>
          <p:nvPr/>
        </p:nvPicPr>
        <p:blipFill>
          <a:blip r:embed="rId8"/>
          <a:srcRect/>
          <a:stretch>
            <a:fillRect/>
          </a:stretch>
        </p:blipFill>
        <p:spPr bwMode="auto">
          <a:xfrm>
            <a:off x="8915400" y="5072063"/>
            <a:ext cx="1065213" cy="2181225"/>
          </a:xfrm>
          <a:prstGeom prst="rect">
            <a:avLst/>
          </a:prstGeom>
          <a:noFill/>
          <a:ln w="9525">
            <a:noFill/>
            <a:round/>
            <a:headEnd/>
            <a:tailEnd/>
          </a:ln>
          <a:effectLst/>
        </p:spPr>
      </p:pic>
      <p:pic>
        <p:nvPicPr>
          <p:cNvPr id="12297" name="Picture 9"/>
          <p:cNvPicPr>
            <a:picLocks noChangeAspect="1" noChangeArrowheads="1"/>
          </p:cNvPicPr>
          <p:nvPr/>
        </p:nvPicPr>
        <p:blipFill>
          <a:blip r:embed="rId9" cstate="print"/>
          <a:srcRect/>
          <a:stretch>
            <a:fillRect/>
          </a:stretch>
        </p:blipFill>
        <p:spPr bwMode="auto">
          <a:xfrm>
            <a:off x="5822950" y="5402263"/>
            <a:ext cx="2492375" cy="1985962"/>
          </a:xfrm>
          <a:prstGeom prst="rect">
            <a:avLst/>
          </a:prstGeom>
          <a:noFill/>
          <a:ln w="9525">
            <a:noFill/>
            <a:round/>
            <a:headEnd/>
            <a:tailEnd/>
          </a:ln>
          <a:effectLst/>
        </p:spPr>
      </p:pic>
      <p:pic>
        <p:nvPicPr>
          <p:cNvPr id="12298" name="Picture 10"/>
          <p:cNvPicPr>
            <a:picLocks noChangeAspect="1" noChangeArrowheads="1"/>
          </p:cNvPicPr>
          <p:nvPr/>
        </p:nvPicPr>
        <p:blipFill>
          <a:blip r:embed="rId10" cstate="print"/>
          <a:srcRect/>
          <a:stretch>
            <a:fillRect/>
          </a:stretch>
        </p:blipFill>
        <p:spPr bwMode="auto">
          <a:xfrm>
            <a:off x="2971800" y="5943600"/>
            <a:ext cx="1901825" cy="1504950"/>
          </a:xfrm>
          <a:prstGeom prst="rect">
            <a:avLst/>
          </a:prstGeom>
          <a:noFill/>
          <a:ln w="9525">
            <a:noFill/>
            <a:round/>
            <a:headEnd/>
            <a:tailEnd/>
          </a:ln>
          <a:effectLst/>
        </p:spPr>
      </p:pic>
      <p:pic>
        <p:nvPicPr>
          <p:cNvPr id="12299" name="Picture 11"/>
          <p:cNvPicPr>
            <a:picLocks noChangeAspect="1" noChangeArrowheads="1"/>
          </p:cNvPicPr>
          <p:nvPr/>
        </p:nvPicPr>
        <p:blipFill>
          <a:blip r:embed="rId11" cstate="print"/>
          <a:srcRect/>
          <a:stretch>
            <a:fillRect/>
          </a:stretch>
        </p:blipFill>
        <p:spPr bwMode="auto">
          <a:xfrm>
            <a:off x="4703763" y="4500563"/>
            <a:ext cx="1323975" cy="1052512"/>
          </a:xfrm>
          <a:prstGeom prst="rect">
            <a:avLst/>
          </a:prstGeom>
          <a:noFill/>
          <a:ln w="9525">
            <a:noFill/>
            <a:round/>
            <a:headEnd/>
            <a:tailEnd/>
          </a:ln>
          <a:effectLst/>
        </p:spPr>
      </p:pic>
      <p:pic>
        <p:nvPicPr>
          <p:cNvPr id="12300" name="Picture 12"/>
          <p:cNvPicPr>
            <a:picLocks noChangeAspect="1" noChangeArrowheads="1"/>
          </p:cNvPicPr>
          <p:nvPr/>
        </p:nvPicPr>
        <p:blipFill>
          <a:blip r:embed="rId12" cstate="print"/>
          <a:srcRect/>
          <a:stretch>
            <a:fillRect/>
          </a:stretch>
        </p:blipFill>
        <p:spPr bwMode="auto">
          <a:xfrm>
            <a:off x="4343400" y="1828800"/>
            <a:ext cx="1482725" cy="1274763"/>
          </a:xfrm>
          <a:prstGeom prst="rect">
            <a:avLst/>
          </a:prstGeom>
          <a:noFill/>
          <a:ln w="9525">
            <a:noFill/>
            <a:round/>
            <a:headEnd/>
            <a:tailEnd/>
          </a:ln>
          <a:effectLst/>
        </p:spPr>
      </p:pic>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3" name="Picture 1"/>
          <p:cNvPicPr>
            <a:picLocks noChangeAspect="1" noChangeArrowheads="1"/>
          </p:cNvPicPr>
          <p:nvPr/>
        </p:nvPicPr>
        <p:blipFill>
          <a:blip r:embed="rId3"/>
          <a:srcRect/>
          <a:stretch>
            <a:fillRect/>
          </a:stretch>
        </p:blipFill>
        <p:spPr bwMode="auto">
          <a:xfrm>
            <a:off x="6964363" y="206375"/>
            <a:ext cx="2405062" cy="2767013"/>
          </a:xfrm>
          <a:prstGeom prst="rect">
            <a:avLst/>
          </a:prstGeom>
          <a:noFill/>
          <a:ln w="9525">
            <a:noFill/>
            <a:round/>
            <a:headEnd/>
            <a:tailEnd/>
          </a:ln>
          <a:effectLst/>
        </p:spPr>
      </p:pic>
      <p:pic>
        <p:nvPicPr>
          <p:cNvPr id="13314" name="Picture 2"/>
          <p:cNvPicPr>
            <a:picLocks noChangeAspect="1" noChangeArrowheads="1"/>
          </p:cNvPicPr>
          <p:nvPr/>
        </p:nvPicPr>
        <p:blipFill>
          <a:blip r:embed="rId4"/>
          <a:srcRect/>
          <a:stretch>
            <a:fillRect/>
          </a:stretch>
        </p:blipFill>
        <p:spPr bwMode="auto">
          <a:xfrm>
            <a:off x="3656013" y="3429000"/>
            <a:ext cx="5942012" cy="3887788"/>
          </a:xfrm>
          <a:prstGeom prst="rect">
            <a:avLst/>
          </a:prstGeom>
          <a:noFill/>
          <a:ln w="9525">
            <a:noFill/>
            <a:round/>
            <a:headEnd/>
            <a:tailEnd/>
          </a:ln>
          <a:effectLst/>
        </p:spPr>
      </p:pic>
      <p:pic>
        <p:nvPicPr>
          <p:cNvPr id="13315" name="Picture 3"/>
          <p:cNvPicPr>
            <a:picLocks noChangeAspect="1" noChangeArrowheads="1"/>
          </p:cNvPicPr>
          <p:nvPr/>
        </p:nvPicPr>
        <p:blipFill>
          <a:blip r:embed="rId5"/>
          <a:srcRect/>
          <a:stretch>
            <a:fillRect/>
          </a:stretch>
        </p:blipFill>
        <p:spPr bwMode="auto">
          <a:xfrm>
            <a:off x="323850" y="1143000"/>
            <a:ext cx="2874963" cy="4783138"/>
          </a:xfrm>
          <a:prstGeom prst="rect">
            <a:avLst/>
          </a:prstGeom>
          <a:noFill/>
          <a:ln w="9525">
            <a:noFill/>
            <a:round/>
            <a:headEnd/>
            <a:tailEnd/>
          </a:ln>
          <a:effectLst/>
        </p:spPr>
      </p:pic>
      <p:sp>
        <p:nvSpPr>
          <p:cNvPr id="13316" name="Text Box 4"/>
          <p:cNvSpPr txBox="1">
            <a:spLocks noChangeArrowheads="1"/>
          </p:cNvSpPr>
          <p:nvPr/>
        </p:nvSpPr>
        <p:spPr bwMode="auto">
          <a:xfrm>
            <a:off x="4570413" y="457200"/>
            <a:ext cx="2286000" cy="2514600"/>
          </a:xfrm>
          <a:prstGeom prst="rect">
            <a:avLst/>
          </a:prstGeom>
          <a:noFill/>
          <a:ln w="9525">
            <a:noFill/>
            <a:round/>
            <a:headEnd/>
            <a:tailEnd/>
          </a:ln>
          <a:effectLst/>
        </p:spPr>
        <p:txBody>
          <a:bodyPr lIns="0" tIns="17640" rIns="0" bIns="0"/>
          <a:lstStyle/>
          <a:p>
            <a:pPr>
              <a:lnSpc>
                <a:spcPct val="95000"/>
              </a:lnSpc>
              <a:spcBef>
                <a:spcPts val="888"/>
              </a:spcBef>
              <a:spcAft>
                <a:spcPts val="888"/>
              </a:spcAft>
              <a:buClrTx/>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US" sz="2800">
                <a:solidFill>
                  <a:srgbClr val="FFFFFF"/>
                </a:solidFill>
                <a:latin typeface="Times New Roman" pitchFamily="16" charset="0"/>
                <a:cs typeface="Arial Unicode MS" charset="0"/>
              </a:rPr>
              <a:t>In 1959, he visited India with his wife to study Gandhi’s principles on non violence. </a:t>
            </a:r>
          </a:p>
        </p:txBody>
      </p: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7" name="Picture 1"/>
          <p:cNvPicPr>
            <a:picLocks noChangeAspect="1" noChangeArrowheads="1"/>
          </p:cNvPicPr>
          <p:nvPr/>
        </p:nvPicPr>
        <p:blipFill>
          <a:blip r:embed="rId3"/>
          <a:srcRect/>
          <a:stretch>
            <a:fillRect/>
          </a:stretch>
        </p:blipFill>
        <p:spPr bwMode="auto">
          <a:xfrm>
            <a:off x="1960563" y="2151063"/>
            <a:ext cx="6219825" cy="3962400"/>
          </a:xfrm>
          <a:prstGeom prst="rect">
            <a:avLst/>
          </a:prstGeom>
          <a:noFill/>
          <a:ln w="9525">
            <a:noFill/>
            <a:round/>
            <a:headEnd/>
            <a:tailEnd/>
          </a:ln>
          <a:effectLst/>
        </p:spPr>
      </p:pic>
      <p:sp>
        <p:nvSpPr>
          <p:cNvPr id="14338" name="Text Box 2"/>
          <p:cNvSpPr txBox="1">
            <a:spLocks noChangeArrowheads="1"/>
          </p:cNvSpPr>
          <p:nvPr/>
        </p:nvSpPr>
        <p:spPr bwMode="auto">
          <a:xfrm>
            <a:off x="295275" y="630238"/>
            <a:ext cx="9534525" cy="1189037"/>
          </a:xfrm>
          <a:prstGeom prst="rect">
            <a:avLst/>
          </a:prstGeom>
          <a:noFill/>
          <a:ln w="9525">
            <a:noFill/>
            <a:round/>
            <a:headEnd/>
            <a:tailEnd/>
          </a:ln>
          <a:effectLst/>
        </p:spPr>
        <p:txBody>
          <a:bodyPr lIns="0" tIns="24695" rIns="0" bIns="0"/>
          <a:lstStyle/>
          <a:p>
            <a:pPr>
              <a:spcBef>
                <a:spcPts val="888"/>
              </a:spcBef>
              <a:spcAft>
                <a:spcPts val="888"/>
              </a:spcAft>
              <a:tabLst>
                <a:tab pos="723900" algn="l"/>
                <a:tab pos="1447800" algn="l"/>
                <a:tab pos="2171700" algn="l"/>
                <a:tab pos="2895600" algn="l"/>
                <a:tab pos="3619500" algn="l"/>
                <a:tab pos="4343400" algn="l"/>
                <a:tab pos="5067300" algn="l"/>
                <a:tab pos="5791200" algn="l"/>
                <a:tab pos="6515100" algn="l"/>
                <a:tab pos="7239000" algn="l"/>
                <a:tab pos="7962900" algn="l"/>
                <a:tab pos="8686800" algn="l"/>
                <a:tab pos="9410700" algn="l"/>
              </a:tabLst>
            </a:pPr>
            <a:r>
              <a:rPr lang="en-US" sz="2800">
                <a:solidFill>
                  <a:srgbClr val="FFFFFF"/>
                </a:solidFill>
                <a:cs typeface="Arial Unicode MS" charset="0"/>
              </a:rPr>
              <a:t>Little Rock's high schools were closed for the 1958-1959 school year, including Central High School. This became known as the "Lost Year."</a:t>
            </a:r>
            <a:r>
              <a:rPr lang="en-US" sz="2800">
                <a:solidFill>
                  <a:srgbClr val="FFFFFF"/>
                </a:solidFill>
                <a:latin typeface="Times New Roman" pitchFamily="16" charset="0"/>
                <a:cs typeface="Arial Unicode MS" charset="0"/>
              </a:rPr>
              <a:t> </a:t>
            </a:r>
          </a:p>
        </p:txBody>
      </p:sp>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1" name="Picture 1"/>
          <p:cNvPicPr>
            <a:picLocks noChangeAspect="1" noChangeArrowheads="1"/>
          </p:cNvPicPr>
          <p:nvPr/>
        </p:nvPicPr>
        <p:blipFill>
          <a:blip r:embed="rId3"/>
          <a:srcRect/>
          <a:stretch>
            <a:fillRect/>
          </a:stretch>
        </p:blipFill>
        <p:spPr bwMode="auto">
          <a:xfrm>
            <a:off x="1787525" y="912813"/>
            <a:ext cx="7127875" cy="5487987"/>
          </a:xfrm>
          <a:prstGeom prst="rect">
            <a:avLst/>
          </a:prstGeom>
          <a:noFill/>
          <a:ln w="9525">
            <a:noFill/>
            <a:round/>
            <a:headEnd/>
            <a:tailEnd/>
          </a:ln>
          <a:effectLst/>
        </p:spPr>
      </p:pic>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7" name="Picture 1"/>
          <p:cNvPicPr>
            <a:picLocks noChangeAspect="1" noChangeArrowheads="1"/>
          </p:cNvPicPr>
          <p:nvPr/>
        </p:nvPicPr>
        <p:blipFill>
          <a:blip r:embed="rId3"/>
          <a:srcRect/>
          <a:stretch>
            <a:fillRect/>
          </a:stretch>
        </p:blipFill>
        <p:spPr bwMode="auto">
          <a:xfrm>
            <a:off x="5010150" y="4875213"/>
            <a:ext cx="2286000" cy="2286000"/>
          </a:xfrm>
          <a:prstGeom prst="rect">
            <a:avLst/>
          </a:prstGeom>
          <a:noFill/>
          <a:ln w="9525">
            <a:noFill/>
            <a:round/>
            <a:headEnd/>
            <a:tailEnd/>
          </a:ln>
          <a:effectLst/>
        </p:spPr>
      </p:pic>
      <p:pic>
        <p:nvPicPr>
          <p:cNvPr id="4098" name="Picture 2"/>
          <p:cNvPicPr>
            <a:picLocks noChangeAspect="1" noChangeArrowheads="1"/>
          </p:cNvPicPr>
          <p:nvPr/>
        </p:nvPicPr>
        <p:blipFill>
          <a:blip r:embed="rId4"/>
          <a:srcRect/>
          <a:stretch>
            <a:fillRect/>
          </a:stretch>
        </p:blipFill>
        <p:spPr bwMode="auto">
          <a:xfrm>
            <a:off x="228600" y="5175250"/>
            <a:ext cx="1828800" cy="1682750"/>
          </a:xfrm>
          <a:prstGeom prst="rect">
            <a:avLst/>
          </a:prstGeom>
          <a:noFill/>
          <a:ln w="9525">
            <a:noFill/>
            <a:round/>
            <a:headEnd/>
            <a:tailEnd/>
          </a:ln>
          <a:effectLst/>
        </p:spPr>
      </p:pic>
      <p:sp>
        <p:nvSpPr>
          <p:cNvPr id="4099" name="Text Box 3"/>
          <p:cNvSpPr txBox="1">
            <a:spLocks noChangeArrowheads="1"/>
          </p:cNvSpPr>
          <p:nvPr/>
        </p:nvSpPr>
        <p:spPr bwMode="auto">
          <a:xfrm>
            <a:off x="5457825" y="1687513"/>
            <a:ext cx="4418013" cy="2130425"/>
          </a:xfrm>
          <a:prstGeom prst="rect">
            <a:avLst/>
          </a:prstGeom>
          <a:noFill/>
          <a:ln w="9525">
            <a:noFill/>
            <a:round/>
            <a:headEnd/>
            <a:tailEnd/>
          </a:ln>
          <a:effectLst/>
        </p:spPr>
        <p:txBody>
          <a:bodyPr lIns="90000" tIns="45000" rIns="90000" bIns="45000"/>
          <a:lstStyle/>
          <a:p>
            <a:pPr>
              <a:spcBef>
                <a:spcPts val="888"/>
              </a:spcBef>
              <a:spcAft>
                <a:spcPts val="888"/>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US" sz="3600" b="1">
                <a:solidFill>
                  <a:srgbClr val="FFFFFF"/>
                </a:solidFill>
                <a:cs typeface="Arial Unicode MS" charset="0"/>
              </a:rPr>
              <a:t>Alaska and Hawaii become the 49</a:t>
            </a:r>
            <a:r>
              <a:rPr lang="en-US" sz="3600" b="1" baseline="33000">
                <a:solidFill>
                  <a:srgbClr val="FFFFFF"/>
                </a:solidFill>
                <a:cs typeface="Arial Unicode MS" charset="0"/>
              </a:rPr>
              <a:t>th</a:t>
            </a:r>
            <a:r>
              <a:rPr lang="en-US" sz="3600" b="1">
                <a:solidFill>
                  <a:srgbClr val="FFFFFF"/>
                </a:solidFill>
                <a:cs typeface="Arial Unicode MS" charset="0"/>
              </a:rPr>
              <a:t> and 50</a:t>
            </a:r>
            <a:r>
              <a:rPr lang="en-US" sz="3600" b="1" baseline="33000">
                <a:solidFill>
                  <a:srgbClr val="FFFFFF"/>
                </a:solidFill>
                <a:cs typeface="Arial Unicode MS" charset="0"/>
              </a:rPr>
              <a:t>th</a:t>
            </a:r>
            <a:r>
              <a:rPr lang="en-US" sz="3600" b="1">
                <a:solidFill>
                  <a:srgbClr val="FFFFFF"/>
                </a:solidFill>
                <a:cs typeface="Arial Unicode MS" charset="0"/>
              </a:rPr>
              <a:t> states of the United States.</a:t>
            </a:r>
          </a:p>
        </p:txBody>
      </p:sp>
      <p:pic>
        <p:nvPicPr>
          <p:cNvPr id="4100" name="Picture 4"/>
          <p:cNvPicPr>
            <a:picLocks noChangeAspect="1" noChangeArrowheads="1"/>
          </p:cNvPicPr>
          <p:nvPr/>
        </p:nvPicPr>
        <p:blipFill>
          <a:blip r:embed="rId5"/>
          <a:srcRect/>
          <a:stretch>
            <a:fillRect/>
          </a:stretch>
        </p:blipFill>
        <p:spPr bwMode="auto">
          <a:xfrm>
            <a:off x="7699375" y="5010150"/>
            <a:ext cx="1828800" cy="1600200"/>
          </a:xfrm>
          <a:prstGeom prst="rect">
            <a:avLst/>
          </a:prstGeom>
          <a:noFill/>
          <a:ln w="9525">
            <a:noFill/>
            <a:round/>
            <a:headEnd/>
            <a:tailEnd/>
          </a:ln>
          <a:effectLst/>
        </p:spPr>
      </p:pic>
      <p:pic>
        <p:nvPicPr>
          <p:cNvPr id="4101" name="Picture 5"/>
          <p:cNvPicPr>
            <a:picLocks noChangeAspect="1" noChangeArrowheads="1"/>
          </p:cNvPicPr>
          <p:nvPr/>
        </p:nvPicPr>
        <p:blipFill>
          <a:blip r:embed="rId6"/>
          <a:srcRect/>
          <a:stretch>
            <a:fillRect/>
          </a:stretch>
        </p:blipFill>
        <p:spPr bwMode="auto">
          <a:xfrm>
            <a:off x="2286000" y="5019675"/>
            <a:ext cx="2143125" cy="2066925"/>
          </a:xfrm>
          <a:prstGeom prst="rect">
            <a:avLst/>
          </a:prstGeom>
          <a:noFill/>
          <a:ln w="9525">
            <a:noFill/>
            <a:round/>
            <a:headEnd/>
            <a:tailEnd/>
          </a:ln>
          <a:effectLst/>
        </p:spPr>
      </p:pic>
      <p:pic>
        <p:nvPicPr>
          <p:cNvPr id="4102" name="Picture 6"/>
          <p:cNvPicPr>
            <a:picLocks noChangeAspect="1" noChangeArrowheads="1"/>
          </p:cNvPicPr>
          <p:nvPr/>
        </p:nvPicPr>
        <p:blipFill>
          <a:blip r:embed="rId7"/>
          <a:srcRect/>
          <a:stretch>
            <a:fillRect/>
          </a:stretch>
        </p:blipFill>
        <p:spPr bwMode="auto">
          <a:xfrm>
            <a:off x="703263" y="457200"/>
            <a:ext cx="4387850" cy="3886200"/>
          </a:xfrm>
          <a:prstGeom prst="rect">
            <a:avLst/>
          </a:prstGeom>
          <a:noFill/>
          <a:ln w="9525">
            <a:noFill/>
            <a:round/>
            <a:headEnd/>
            <a:tailEnd/>
          </a:ln>
          <a:effectLst/>
        </p:spPr>
      </p:pic>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1" name="Picture 1"/>
          <p:cNvPicPr>
            <a:picLocks noChangeAspect="1" noChangeArrowheads="1"/>
          </p:cNvPicPr>
          <p:nvPr/>
        </p:nvPicPr>
        <p:blipFill>
          <a:blip r:embed="rId3"/>
          <a:srcRect/>
          <a:stretch>
            <a:fillRect/>
          </a:stretch>
        </p:blipFill>
        <p:spPr bwMode="auto">
          <a:xfrm>
            <a:off x="514350" y="2057400"/>
            <a:ext cx="4056063" cy="4764088"/>
          </a:xfrm>
          <a:prstGeom prst="rect">
            <a:avLst/>
          </a:prstGeom>
          <a:noFill/>
          <a:ln w="9525">
            <a:noFill/>
            <a:round/>
            <a:headEnd/>
            <a:tailEnd/>
          </a:ln>
          <a:effectLst/>
        </p:spPr>
      </p:pic>
      <p:pic>
        <p:nvPicPr>
          <p:cNvPr id="5122" name="Picture 2"/>
          <p:cNvPicPr>
            <a:picLocks noChangeAspect="1" noChangeArrowheads="1"/>
          </p:cNvPicPr>
          <p:nvPr/>
        </p:nvPicPr>
        <p:blipFill>
          <a:blip r:embed="rId4"/>
          <a:srcRect/>
          <a:stretch>
            <a:fillRect/>
          </a:stretch>
        </p:blipFill>
        <p:spPr bwMode="auto">
          <a:xfrm>
            <a:off x="5029200" y="2684463"/>
            <a:ext cx="4437063" cy="3487737"/>
          </a:xfrm>
          <a:prstGeom prst="rect">
            <a:avLst/>
          </a:prstGeom>
          <a:noFill/>
          <a:ln w="9525">
            <a:noFill/>
            <a:round/>
            <a:headEnd/>
            <a:tailEnd/>
          </a:ln>
          <a:effectLst/>
        </p:spPr>
      </p:pic>
      <p:sp>
        <p:nvSpPr>
          <p:cNvPr id="5123" name="Text Box 3"/>
          <p:cNvSpPr txBox="1">
            <a:spLocks noChangeArrowheads="1"/>
          </p:cNvSpPr>
          <p:nvPr/>
        </p:nvSpPr>
        <p:spPr bwMode="auto">
          <a:xfrm>
            <a:off x="914400" y="395288"/>
            <a:ext cx="8455025" cy="1536700"/>
          </a:xfrm>
          <a:prstGeom prst="rect">
            <a:avLst/>
          </a:prstGeom>
          <a:noFill/>
          <a:ln w="9525">
            <a:noFill/>
            <a:round/>
            <a:headEnd/>
            <a:tailEnd/>
          </a:ln>
          <a:effectLst/>
        </p:spPr>
        <p:txBody>
          <a:bodyPr lIns="0" tIns="31680" rIns="0" bIns="0"/>
          <a:lstStyle/>
          <a:p>
            <a:pPr>
              <a:spcBef>
                <a:spcPts val="888"/>
              </a:spcBef>
              <a:spcAft>
                <a:spcPts val="888"/>
              </a:spcAft>
              <a:buClrTx/>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US" sz="3600" b="1">
                <a:solidFill>
                  <a:srgbClr val="FFFFFF"/>
                </a:solidFill>
                <a:cs typeface="Arial Unicode MS" charset="0"/>
              </a:rPr>
              <a:t>Fidel Castro comes to power in Cuba after Revolution with the first communist state in the west.</a:t>
            </a:r>
          </a:p>
        </p:txBody>
      </p: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Text Box 1"/>
          <p:cNvSpPr txBox="1">
            <a:spLocks noChangeArrowheads="1"/>
          </p:cNvSpPr>
          <p:nvPr/>
        </p:nvSpPr>
        <p:spPr bwMode="auto">
          <a:xfrm>
            <a:off x="6629400" y="388938"/>
            <a:ext cx="3409950" cy="1211262"/>
          </a:xfrm>
          <a:prstGeom prst="rect">
            <a:avLst/>
          </a:prstGeom>
          <a:noFill/>
          <a:ln w="9525">
            <a:noFill/>
            <a:round/>
            <a:headEnd/>
            <a:tailEnd/>
          </a:ln>
          <a:effectLst/>
        </p:spPr>
        <p:txBody>
          <a:bodyPr lIns="0" tIns="24840" rIns="0" bIns="0"/>
          <a:lstStyle/>
          <a:p>
            <a:pPr algn="ctr">
              <a:spcBef>
                <a:spcPts val="888"/>
              </a:spcBef>
              <a:spcAft>
                <a:spcPts val="888"/>
              </a:spcAft>
              <a:buClrTx/>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US" sz="2800">
                <a:solidFill>
                  <a:srgbClr val="FFFFFF"/>
                </a:solidFill>
                <a:cs typeface="Arial Unicode MS" charset="0"/>
              </a:rPr>
              <a:t>Mattel's Barbie Doll is Launched</a:t>
            </a:r>
            <a:r>
              <a:rPr lang="en-US" sz="1200">
                <a:solidFill>
                  <a:srgbClr val="FFFFFF"/>
                </a:solidFill>
                <a:cs typeface="Arial Unicode MS" charset="0"/>
              </a:rPr>
              <a:t> </a:t>
            </a:r>
          </a:p>
        </p:txBody>
      </p:sp>
      <p:pic>
        <p:nvPicPr>
          <p:cNvPr id="6146" name="Picture 2"/>
          <p:cNvPicPr>
            <a:picLocks noChangeAspect="1" noChangeArrowheads="1"/>
          </p:cNvPicPr>
          <p:nvPr/>
        </p:nvPicPr>
        <p:blipFill>
          <a:blip r:embed="rId3"/>
          <a:srcRect/>
          <a:stretch>
            <a:fillRect/>
          </a:stretch>
        </p:blipFill>
        <p:spPr bwMode="auto">
          <a:xfrm>
            <a:off x="434975" y="290513"/>
            <a:ext cx="5964238" cy="6340475"/>
          </a:xfrm>
          <a:prstGeom prst="rect">
            <a:avLst/>
          </a:prstGeom>
          <a:noFill/>
          <a:ln w="9525">
            <a:noFill/>
            <a:round/>
            <a:headEnd/>
            <a:tailEnd/>
          </a:ln>
          <a:effectLst/>
        </p:spPr>
      </p:pic>
      <p:pic>
        <p:nvPicPr>
          <p:cNvPr id="6147" name="Picture 3"/>
          <p:cNvPicPr>
            <a:picLocks noChangeAspect="1" noChangeArrowheads="1"/>
          </p:cNvPicPr>
          <p:nvPr/>
        </p:nvPicPr>
        <p:blipFill>
          <a:blip r:embed="rId4"/>
          <a:srcRect/>
          <a:stretch>
            <a:fillRect/>
          </a:stretch>
        </p:blipFill>
        <p:spPr bwMode="auto">
          <a:xfrm>
            <a:off x="6627813" y="1828800"/>
            <a:ext cx="2941637" cy="5487988"/>
          </a:xfrm>
          <a:prstGeom prst="rect">
            <a:avLst/>
          </a:prstGeom>
          <a:noFill/>
          <a:ln w="9525">
            <a:noFill/>
            <a:round/>
            <a:headEnd/>
            <a:tailEnd/>
          </a:ln>
          <a:effectLst/>
        </p:spPr>
      </p:pic>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69" name="Picture 1"/>
          <p:cNvPicPr>
            <a:picLocks noChangeAspect="1" noChangeArrowheads="1"/>
          </p:cNvPicPr>
          <p:nvPr/>
        </p:nvPicPr>
        <p:blipFill>
          <a:blip r:embed="rId3"/>
          <a:srcRect/>
          <a:stretch>
            <a:fillRect/>
          </a:stretch>
        </p:blipFill>
        <p:spPr bwMode="auto">
          <a:xfrm>
            <a:off x="152400" y="4554538"/>
            <a:ext cx="4189413" cy="2762250"/>
          </a:xfrm>
          <a:prstGeom prst="rect">
            <a:avLst/>
          </a:prstGeom>
          <a:noFill/>
          <a:ln w="9525">
            <a:noFill/>
            <a:round/>
            <a:headEnd/>
            <a:tailEnd/>
          </a:ln>
          <a:effectLst/>
        </p:spPr>
      </p:pic>
      <p:pic>
        <p:nvPicPr>
          <p:cNvPr id="7170" name="Picture 2"/>
          <p:cNvPicPr>
            <a:picLocks noChangeAspect="1" noChangeArrowheads="1"/>
          </p:cNvPicPr>
          <p:nvPr/>
        </p:nvPicPr>
        <p:blipFill>
          <a:blip r:embed="rId4"/>
          <a:srcRect/>
          <a:stretch>
            <a:fillRect/>
          </a:stretch>
        </p:blipFill>
        <p:spPr bwMode="auto">
          <a:xfrm>
            <a:off x="304800" y="457200"/>
            <a:ext cx="3808413" cy="3810000"/>
          </a:xfrm>
          <a:prstGeom prst="rect">
            <a:avLst/>
          </a:prstGeom>
          <a:noFill/>
          <a:ln w="9525">
            <a:noFill/>
            <a:round/>
            <a:headEnd/>
            <a:tailEnd/>
          </a:ln>
          <a:effectLst/>
        </p:spPr>
      </p:pic>
      <p:pic>
        <p:nvPicPr>
          <p:cNvPr id="7171" name="Picture 3"/>
          <p:cNvPicPr>
            <a:picLocks noChangeAspect="1" noChangeArrowheads="1"/>
          </p:cNvPicPr>
          <p:nvPr/>
        </p:nvPicPr>
        <p:blipFill>
          <a:blip r:embed="rId5"/>
          <a:srcRect/>
          <a:stretch>
            <a:fillRect/>
          </a:stretch>
        </p:blipFill>
        <p:spPr bwMode="auto">
          <a:xfrm>
            <a:off x="4799013" y="3978275"/>
            <a:ext cx="4687887" cy="3340100"/>
          </a:xfrm>
          <a:prstGeom prst="rect">
            <a:avLst/>
          </a:prstGeom>
          <a:noFill/>
          <a:ln w="9525">
            <a:noFill/>
            <a:round/>
            <a:headEnd/>
            <a:tailEnd/>
          </a:ln>
          <a:effectLst/>
        </p:spPr>
      </p:pic>
      <p:pic>
        <p:nvPicPr>
          <p:cNvPr id="7172" name="Picture 4"/>
          <p:cNvPicPr>
            <a:picLocks noChangeAspect="1" noChangeArrowheads="1"/>
          </p:cNvPicPr>
          <p:nvPr/>
        </p:nvPicPr>
        <p:blipFill>
          <a:blip r:embed="rId6"/>
          <a:srcRect/>
          <a:stretch>
            <a:fillRect/>
          </a:stretch>
        </p:blipFill>
        <p:spPr bwMode="auto">
          <a:xfrm>
            <a:off x="3657600" y="228600"/>
            <a:ext cx="4876800" cy="1781175"/>
          </a:xfrm>
          <a:prstGeom prst="rect">
            <a:avLst/>
          </a:prstGeom>
          <a:noFill/>
          <a:ln w="9525">
            <a:noFill/>
            <a:round/>
            <a:headEnd/>
            <a:tailEnd/>
          </a:ln>
          <a:effectLst/>
        </p:spPr>
      </p:pic>
      <p:pic>
        <p:nvPicPr>
          <p:cNvPr id="7173" name="Picture 5"/>
          <p:cNvPicPr>
            <a:picLocks noChangeAspect="1" noChangeArrowheads="1"/>
          </p:cNvPicPr>
          <p:nvPr/>
        </p:nvPicPr>
        <p:blipFill>
          <a:blip r:embed="rId7"/>
          <a:srcRect/>
          <a:stretch>
            <a:fillRect/>
          </a:stretch>
        </p:blipFill>
        <p:spPr bwMode="auto">
          <a:xfrm>
            <a:off x="7315200" y="2528887"/>
            <a:ext cx="2482850" cy="2243138"/>
          </a:xfrm>
          <a:prstGeom prst="rect">
            <a:avLst/>
          </a:prstGeom>
          <a:noFill/>
          <a:ln w="9525">
            <a:noFill/>
            <a:round/>
            <a:headEnd/>
            <a:tailEnd/>
          </a:ln>
          <a:effectLst/>
        </p:spPr>
      </p:pic>
      <p:pic>
        <p:nvPicPr>
          <p:cNvPr id="7174" name="Picture 6"/>
          <p:cNvPicPr>
            <a:picLocks noChangeAspect="1" noChangeArrowheads="1"/>
          </p:cNvPicPr>
          <p:nvPr/>
        </p:nvPicPr>
        <p:blipFill>
          <a:blip r:embed="rId8" cstate="print"/>
          <a:srcRect/>
          <a:stretch>
            <a:fillRect/>
          </a:stretch>
        </p:blipFill>
        <p:spPr bwMode="auto">
          <a:xfrm>
            <a:off x="4449763" y="2286000"/>
            <a:ext cx="2179637" cy="2382838"/>
          </a:xfrm>
          <a:prstGeom prst="rect">
            <a:avLst/>
          </a:prstGeom>
          <a:noFill/>
          <a:ln w="9525">
            <a:noFill/>
            <a:round/>
            <a:headEnd/>
            <a:tailEnd/>
          </a:ln>
          <a:effectLst/>
        </p:spPr>
      </p:pic>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3" name="Picture 1"/>
          <p:cNvPicPr>
            <a:picLocks noChangeAspect="1" noChangeArrowheads="1"/>
          </p:cNvPicPr>
          <p:nvPr/>
        </p:nvPicPr>
        <p:blipFill>
          <a:blip r:embed="rId3"/>
          <a:srcRect/>
          <a:stretch>
            <a:fillRect/>
          </a:stretch>
        </p:blipFill>
        <p:spPr bwMode="auto">
          <a:xfrm>
            <a:off x="2971800" y="228600"/>
            <a:ext cx="6327775" cy="4821238"/>
          </a:xfrm>
          <a:prstGeom prst="rect">
            <a:avLst/>
          </a:prstGeom>
          <a:noFill/>
          <a:ln w="9525">
            <a:noFill/>
            <a:round/>
            <a:headEnd/>
            <a:tailEnd/>
          </a:ln>
          <a:effectLst/>
        </p:spPr>
      </p:pic>
      <p:pic>
        <p:nvPicPr>
          <p:cNvPr id="8194" name="Picture 2"/>
          <p:cNvPicPr>
            <a:picLocks noChangeAspect="1" noChangeArrowheads="1"/>
          </p:cNvPicPr>
          <p:nvPr/>
        </p:nvPicPr>
        <p:blipFill>
          <a:blip r:embed="rId4"/>
          <a:srcRect/>
          <a:stretch>
            <a:fillRect/>
          </a:stretch>
        </p:blipFill>
        <p:spPr bwMode="auto">
          <a:xfrm>
            <a:off x="457200" y="457200"/>
            <a:ext cx="2971800" cy="4114800"/>
          </a:xfrm>
          <a:prstGeom prst="rect">
            <a:avLst/>
          </a:prstGeom>
          <a:noFill/>
          <a:ln w="9525">
            <a:noFill/>
            <a:round/>
            <a:headEnd/>
            <a:tailEnd/>
          </a:ln>
          <a:effectLst/>
        </p:spPr>
      </p:pic>
      <p:pic>
        <p:nvPicPr>
          <p:cNvPr id="8195" name="Picture 3"/>
          <p:cNvPicPr>
            <a:picLocks noChangeAspect="1" noChangeArrowheads="1"/>
          </p:cNvPicPr>
          <p:nvPr/>
        </p:nvPicPr>
        <p:blipFill>
          <a:blip r:embed="rId5"/>
          <a:srcRect/>
          <a:stretch>
            <a:fillRect/>
          </a:stretch>
        </p:blipFill>
        <p:spPr bwMode="auto">
          <a:xfrm>
            <a:off x="228600" y="4800600"/>
            <a:ext cx="3429000" cy="2438400"/>
          </a:xfrm>
          <a:prstGeom prst="rect">
            <a:avLst/>
          </a:prstGeom>
          <a:noFill/>
          <a:ln w="9525">
            <a:noFill/>
            <a:round/>
            <a:headEnd/>
            <a:tailEnd/>
          </a:ln>
          <a:effectLst/>
        </p:spPr>
      </p:pic>
      <p:pic>
        <p:nvPicPr>
          <p:cNvPr id="8196" name="Picture 4"/>
          <p:cNvPicPr>
            <a:picLocks noChangeAspect="1" noChangeArrowheads="1"/>
          </p:cNvPicPr>
          <p:nvPr/>
        </p:nvPicPr>
        <p:blipFill>
          <a:blip r:embed="rId6"/>
          <a:srcRect/>
          <a:stretch>
            <a:fillRect/>
          </a:stretch>
        </p:blipFill>
        <p:spPr bwMode="auto">
          <a:xfrm>
            <a:off x="6400800" y="4800600"/>
            <a:ext cx="3181350" cy="2381250"/>
          </a:xfrm>
          <a:prstGeom prst="rect">
            <a:avLst/>
          </a:prstGeom>
          <a:noFill/>
          <a:ln w="9525">
            <a:noFill/>
            <a:round/>
            <a:headEnd/>
            <a:tailEnd/>
          </a:ln>
          <a:effectLst/>
        </p:spPr>
      </p:pic>
      <p:pic>
        <p:nvPicPr>
          <p:cNvPr id="8197" name="Picture 5"/>
          <p:cNvPicPr>
            <a:picLocks noChangeAspect="1" noChangeArrowheads="1"/>
          </p:cNvPicPr>
          <p:nvPr/>
        </p:nvPicPr>
        <p:blipFill>
          <a:blip r:embed="rId7" cstate="print"/>
          <a:srcRect/>
          <a:stretch>
            <a:fillRect/>
          </a:stretch>
        </p:blipFill>
        <p:spPr bwMode="auto">
          <a:xfrm>
            <a:off x="4114800" y="4608513"/>
            <a:ext cx="2057400" cy="1143000"/>
          </a:xfrm>
          <a:prstGeom prst="rect">
            <a:avLst/>
          </a:prstGeom>
          <a:noFill/>
          <a:ln w="9525">
            <a:noFill/>
            <a:round/>
            <a:headEnd/>
            <a:tailEnd/>
          </a:ln>
          <a:effectLst/>
        </p:spPr>
      </p:pic>
      <p:pic>
        <p:nvPicPr>
          <p:cNvPr id="8198" name="Picture 6"/>
          <p:cNvPicPr>
            <a:picLocks noChangeAspect="1" noChangeArrowheads="1"/>
          </p:cNvPicPr>
          <p:nvPr/>
        </p:nvPicPr>
        <p:blipFill>
          <a:blip r:embed="rId8"/>
          <a:srcRect/>
          <a:stretch>
            <a:fillRect/>
          </a:stretch>
        </p:blipFill>
        <p:spPr bwMode="auto">
          <a:xfrm>
            <a:off x="4079875" y="5748338"/>
            <a:ext cx="2092325" cy="1566862"/>
          </a:xfrm>
          <a:prstGeom prst="rect">
            <a:avLst/>
          </a:prstGeom>
          <a:noFill/>
          <a:ln w="9525">
            <a:noFill/>
            <a:round/>
            <a:headEnd/>
            <a:tailEnd/>
          </a:ln>
          <a:effectLst/>
        </p:spPr>
      </p:pic>
      <p:pic>
        <p:nvPicPr>
          <p:cNvPr id="8199" name="Picture 7"/>
          <p:cNvPicPr>
            <a:picLocks noChangeAspect="1" noChangeArrowheads="1"/>
          </p:cNvPicPr>
          <p:nvPr/>
        </p:nvPicPr>
        <p:blipFill>
          <a:blip r:embed="rId9"/>
          <a:srcRect/>
          <a:stretch>
            <a:fillRect/>
          </a:stretch>
        </p:blipFill>
        <p:spPr bwMode="auto">
          <a:xfrm>
            <a:off x="2057400" y="6629400"/>
            <a:ext cx="1828800" cy="819150"/>
          </a:xfrm>
          <a:prstGeom prst="rect">
            <a:avLst/>
          </a:prstGeom>
          <a:noFill/>
          <a:ln w="9525">
            <a:noFill/>
            <a:round/>
            <a:headEnd/>
            <a:tailEnd/>
          </a:ln>
          <a:effectLst/>
        </p:spPr>
      </p:pic>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7" name="Picture 1"/>
          <p:cNvPicPr>
            <a:picLocks noChangeAspect="1" noChangeArrowheads="1"/>
          </p:cNvPicPr>
          <p:nvPr/>
        </p:nvPicPr>
        <p:blipFill>
          <a:blip r:embed="rId3"/>
          <a:srcRect b="15342"/>
          <a:stretch>
            <a:fillRect/>
          </a:stretch>
        </p:blipFill>
        <p:spPr bwMode="auto">
          <a:xfrm>
            <a:off x="6629400" y="352425"/>
            <a:ext cx="3200400" cy="2943226"/>
          </a:xfrm>
          <a:prstGeom prst="rect">
            <a:avLst/>
          </a:prstGeom>
          <a:noFill/>
          <a:ln w="9525">
            <a:noFill/>
            <a:round/>
            <a:headEnd/>
            <a:tailEnd/>
          </a:ln>
          <a:effectLst/>
        </p:spPr>
      </p:pic>
      <p:sp>
        <p:nvSpPr>
          <p:cNvPr id="9218" name="Text Box 2"/>
          <p:cNvSpPr txBox="1">
            <a:spLocks noChangeArrowheads="1"/>
          </p:cNvSpPr>
          <p:nvPr/>
        </p:nvSpPr>
        <p:spPr bwMode="auto">
          <a:xfrm>
            <a:off x="7086600" y="5980113"/>
            <a:ext cx="2808288" cy="2020887"/>
          </a:xfrm>
          <a:prstGeom prst="rect">
            <a:avLst/>
          </a:prstGeom>
          <a:noFill/>
          <a:ln w="9525">
            <a:noFill/>
            <a:round/>
            <a:headEnd/>
            <a:tailEnd/>
          </a:ln>
          <a:effectLst/>
        </p:spPr>
        <p:txBody>
          <a:bodyPr lIns="0" tIns="13320" rIns="0" bIns="0"/>
          <a:lstStyle/>
          <a:p>
            <a:pPr>
              <a:spcBef>
                <a:spcPts val="888"/>
              </a:spcBef>
              <a:spcAft>
                <a:spcPts val="888"/>
              </a:spcAft>
              <a:buClrTx/>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US" sz="1500">
                <a:solidFill>
                  <a:srgbClr val="FFFFFF"/>
                </a:solidFill>
                <a:cs typeface="Arial Unicode MS" charset="0"/>
              </a:rPr>
              <a:t>In the summer of 1959, the space race was under way, and the United States launched half a dozen satellites and sent two monkeys into space. (They returned unharmed.)</a:t>
            </a:r>
          </a:p>
        </p:txBody>
      </p:sp>
      <p:pic>
        <p:nvPicPr>
          <p:cNvPr id="9219" name="Picture 3"/>
          <p:cNvPicPr>
            <a:picLocks noChangeAspect="1" noChangeArrowheads="1"/>
          </p:cNvPicPr>
          <p:nvPr/>
        </p:nvPicPr>
        <p:blipFill>
          <a:blip r:embed="rId4"/>
          <a:srcRect/>
          <a:stretch>
            <a:fillRect/>
          </a:stretch>
        </p:blipFill>
        <p:spPr bwMode="auto">
          <a:xfrm>
            <a:off x="5734050" y="3657600"/>
            <a:ext cx="4095750" cy="2276475"/>
          </a:xfrm>
          <a:prstGeom prst="rect">
            <a:avLst/>
          </a:prstGeom>
          <a:noFill/>
          <a:ln w="9525">
            <a:noFill/>
            <a:round/>
            <a:headEnd/>
            <a:tailEnd/>
          </a:ln>
          <a:effectLst/>
        </p:spPr>
      </p:pic>
      <p:pic>
        <p:nvPicPr>
          <p:cNvPr id="9220" name="Picture 4"/>
          <p:cNvPicPr>
            <a:picLocks noChangeAspect="1" noChangeArrowheads="1"/>
          </p:cNvPicPr>
          <p:nvPr/>
        </p:nvPicPr>
        <p:blipFill>
          <a:blip r:embed="rId5"/>
          <a:srcRect/>
          <a:stretch>
            <a:fillRect/>
          </a:stretch>
        </p:blipFill>
        <p:spPr bwMode="auto">
          <a:xfrm>
            <a:off x="457200" y="228600"/>
            <a:ext cx="3657600" cy="4362450"/>
          </a:xfrm>
          <a:prstGeom prst="rect">
            <a:avLst/>
          </a:prstGeom>
          <a:noFill/>
          <a:ln w="9525">
            <a:noFill/>
            <a:round/>
            <a:headEnd/>
            <a:tailEnd/>
          </a:ln>
          <a:effectLst/>
        </p:spPr>
      </p:pic>
      <p:sp>
        <p:nvSpPr>
          <p:cNvPr id="9221" name="Text Box 5"/>
          <p:cNvSpPr txBox="1">
            <a:spLocks noChangeArrowheads="1"/>
          </p:cNvSpPr>
          <p:nvPr/>
        </p:nvSpPr>
        <p:spPr bwMode="auto">
          <a:xfrm>
            <a:off x="4262438" y="228600"/>
            <a:ext cx="2138362" cy="2498725"/>
          </a:xfrm>
          <a:prstGeom prst="rect">
            <a:avLst/>
          </a:prstGeom>
          <a:noFill/>
          <a:ln w="9525">
            <a:noFill/>
            <a:round/>
            <a:headEnd/>
            <a:tailEnd/>
          </a:ln>
          <a:effectLst/>
        </p:spPr>
        <p:txBody>
          <a:bodyPr lIns="0" tIns="14040" rIns="0" bIns="0"/>
          <a:lstStyle/>
          <a:p>
            <a:pPr>
              <a:spcBef>
                <a:spcPts val="888"/>
              </a:spcBef>
              <a:spcAft>
                <a:spcPts val="888"/>
              </a:spcAft>
              <a:buClrTx/>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US" sz="1600">
                <a:solidFill>
                  <a:srgbClr val="FFFFFF"/>
                </a:solidFill>
                <a:cs typeface="Arial Unicode MS" charset="0"/>
              </a:rPr>
              <a:t>Russian put Sputnik in space in 1957.  They aimed at the Moon by sending their first spacecraft named ‘Luna I’ in 1959 that narrowly missed the Moon, and a little later ‘Luna II’ that crashed on the surface of the Moon.</a:t>
            </a:r>
          </a:p>
        </p:txBody>
      </p:sp>
      <p:pic>
        <p:nvPicPr>
          <p:cNvPr id="9222" name="Picture 6"/>
          <p:cNvPicPr>
            <a:picLocks noChangeAspect="1" noChangeArrowheads="1"/>
          </p:cNvPicPr>
          <p:nvPr/>
        </p:nvPicPr>
        <p:blipFill>
          <a:blip r:embed="rId6"/>
          <a:srcRect l="13079" r="11063"/>
          <a:stretch>
            <a:fillRect/>
          </a:stretch>
        </p:blipFill>
        <p:spPr bwMode="auto">
          <a:xfrm>
            <a:off x="4352131" y="5372100"/>
            <a:ext cx="2209800" cy="2190750"/>
          </a:xfrm>
          <a:prstGeom prst="rect">
            <a:avLst/>
          </a:prstGeom>
          <a:noFill/>
          <a:ln w="9525">
            <a:noFill/>
            <a:round/>
            <a:headEnd/>
            <a:tailEnd/>
          </a:ln>
          <a:effectLst/>
        </p:spPr>
      </p:pic>
      <p:pic>
        <p:nvPicPr>
          <p:cNvPr id="9223" name="Picture 7"/>
          <p:cNvPicPr>
            <a:picLocks noChangeAspect="1" noChangeArrowheads="1"/>
          </p:cNvPicPr>
          <p:nvPr/>
        </p:nvPicPr>
        <p:blipFill>
          <a:blip r:embed="rId7" cstate="print"/>
          <a:srcRect/>
          <a:stretch>
            <a:fillRect/>
          </a:stretch>
        </p:blipFill>
        <p:spPr bwMode="auto">
          <a:xfrm>
            <a:off x="3548063" y="2767013"/>
            <a:ext cx="2530475" cy="2081212"/>
          </a:xfrm>
          <a:prstGeom prst="rect">
            <a:avLst/>
          </a:prstGeom>
          <a:noFill/>
          <a:ln w="9525">
            <a:noFill/>
            <a:round/>
            <a:headEnd/>
            <a:tailEnd/>
          </a:ln>
          <a:effectLst/>
        </p:spPr>
      </p:pic>
      <p:pic>
        <p:nvPicPr>
          <p:cNvPr id="9224" name="Picture 8"/>
          <p:cNvPicPr>
            <a:picLocks noChangeAspect="1" noChangeArrowheads="1"/>
          </p:cNvPicPr>
          <p:nvPr/>
        </p:nvPicPr>
        <p:blipFill>
          <a:blip r:embed="rId8"/>
          <a:srcRect/>
          <a:stretch>
            <a:fillRect/>
          </a:stretch>
        </p:blipFill>
        <p:spPr bwMode="auto">
          <a:xfrm>
            <a:off x="287338" y="3657600"/>
            <a:ext cx="2455862" cy="3735388"/>
          </a:xfrm>
          <a:prstGeom prst="rect">
            <a:avLst/>
          </a:prstGeom>
          <a:noFill/>
          <a:ln w="9525">
            <a:noFill/>
            <a:round/>
            <a:headEnd/>
            <a:tailEnd/>
          </a:ln>
          <a:effectLst/>
        </p:spPr>
      </p:pic>
      <p:sp>
        <p:nvSpPr>
          <p:cNvPr id="9225" name="Text Box 9"/>
          <p:cNvSpPr txBox="1">
            <a:spLocks noChangeArrowheads="1"/>
          </p:cNvSpPr>
          <p:nvPr/>
        </p:nvSpPr>
        <p:spPr bwMode="auto">
          <a:xfrm>
            <a:off x="2751931" y="4930775"/>
            <a:ext cx="1371600" cy="2632075"/>
          </a:xfrm>
          <a:prstGeom prst="rect">
            <a:avLst/>
          </a:prstGeom>
          <a:noFill/>
          <a:ln w="9525">
            <a:noFill/>
            <a:round/>
            <a:headEnd/>
            <a:tailEnd/>
          </a:ln>
          <a:effectLst/>
        </p:spPr>
        <p:txBody>
          <a:bodyPr lIns="90000" tIns="45000" rIns="90000" bIns="45000"/>
          <a:lstStyle/>
          <a:p>
            <a:pPr>
              <a:lnSpc>
                <a:spcPct val="95000"/>
              </a:lnSpc>
              <a:spcBef>
                <a:spcPts val="888"/>
              </a:spcBef>
              <a:spcAft>
                <a:spcPts val="888"/>
              </a:spcAft>
              <a:buClrTx/>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US" sz="1600" dirty="0">
                <a:solidFill>
                  <a:srgbClr val="FFFFFF"/>
                </a:solidFill>
                <a:cs typeface="Arial Unicode MS" charset="0"/>
              </a:rPr>
              <a:t>NASA introduces America's first astronauts to the world including John H. Glenn </a:t>
            </a:r>
            <a:r>
              <a:rPr lang="en-US" sz="1600" dirty="0" err="1">
                <a:solidFill>
                  <a:srgbClr val="FFFFFF"/>
                </a:solidFill>
                <a:cs typeface="Arial Unicode MS" charset="0"/>
              </a:rPr>
              <a:t>Jr</a:t>
            </a:r>
            <a:r>
              <a:rPr lang="en-US" sz="1600" dirty="0">
                <a:solidFill>
                  <a:srgbClr val="FFFFFF"/>
                </a:solidFill>
                <a:cs typeface="Arial Unicode MS" charset="0"/>
              </a:rPr>
              <a:t>, and Alan </a:t>
            </a:r>
            <a:r>
              <a:rPr lang="en-US" sz="1600" dirty="0" err="1">
                <a:solidFill>
                  <a:srgbClr val="FFFFFF"/>
                </a:solidFill>
                <a:cs typeface="Arial Unicode MS" charset="0"/>
              </a:rPr>
              <a:t>Shepard</a:t>
            </a:r>
            <a:r>
              <a:rPr lang="en-US" sz="1600" dirty="0">
                <a:solidFill>
                  <a:srgbClr val="FFFFFF"/>
                </a:solidFill>
                <a:cs typeface="Arial Unicode MS" charset="0"/>
              </a:rPr>
              <a:t> Jr.</a:t>
            </a:r>
          </a:p>
        </p:txBody>
      </p: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1" name="Text Box 1"/>
          <p:cNvSpPr txBox="1">
            <a:spLocks noChangeArrowheads="1"/>
          </p:cNvSpPr>
          <p:nvPr/>
        </p:nvSpPr>
        <p:spPr bwMode="auto">
          <a:xfrm>
            <a:off x="5943600" y="1143000"/>
            <a:ext cx="3657600" cy="5737225"/>
          </a:xfrm>
          <a:prstGeom prst="rect">
            <a:avLst/>
          </a:prstGeom>
          <a:noFill/>
          <a:ln w="9525">
            <a:noFill/>
            <a:round/>
            <a:headEnd/>
            <a:tailEnd/>
          </a:ln>
          <a:effectLst/>
        </p:spPr>
        <p:txBody>
          <a:bodyPr lIns="0" tIns="24840" rIns="0" bIns="0"/>
          <a:lstStyle/>
          <a:p>
            <a:pPr>
              <a:spcBef>
                <a:spcPts val="888"/>
              </a:spcBef>
              <a:spcAft>
                <a:spcPts val="888"/>
              </a:spcAft>
              <a:buClrTx/>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US" sz="2800">
                <a:solidFill>
                  <a:srgbClr val="FFFFFF"/>
                </a:solidFill>
                <a:cs typeface="Arial Unicode MS" charset="0"/>
              </a:rPr>
              <a:t>The spiritual leader of Tibet, the Dalai Lama flees Tibet and obtains political asylum in India.  His flight was precipitated by the imminent arrival of the Chinese Army in Lhasa and his inevitable incarceration by the Communist government.</a:t>
            </a:r>
          </a:p>
        </p:txBody>
      </p:sp>
      <p:pic>
        <p:nvPicPr>
          <p:cNvPr id="10242" name="Picture 2"/>
          <p:cNvPicPr>
            <a:picLocks noChangeAspect="1" noChangeArrowheads="1"/>
          </p:cNvPicPr>
          <p:nvPr/>
        </p:nvPicPr>
        <p:blipFill>
          <a:blip r:embed="rId3"/>
          <a:srcRect/>
          <a:stretch>
            <a:fillRect/>
          </a:stretch>
        </p:blipFill>
        <p:spPr bwMode="auto">
          <a:xfrm>
            <a:off x="457200" y="228600"/>
            <a:ext cx="4522788" cy="3076575"/>
          </a:xfrm>
          <a:prstGeom prst="rect">
            <a:avLst/>
          </a:prstGeom>
          <a:noFill/>
          <a:ln w="9525">
            <a:noFill/>
            <a:round/>
            <a:headEnd/>
            <a:tailEnd/>
          </a:ln>
          <a:effectLst/>
        </p:spPr>
      </p:pic>
      <p:pic>
        <p:nvPicPr>
          <p:cNvPr id="10243" name="Picture 3"/>
          <p:cNvPicPr>
            <a:picLocks noChangeAspect="1" noChangeArrowheads="1"/>
          </p:cNvPicPr>
          <p:nvPr/>
        </p:nvPicPr>
        <p:blipFill>
          <a:blip r:embed="rId4"/>
          <a:srcRect/>
          <a:stretch>
            <a:fillRect/>
          </a:stretch>
        </p:blipFill>
        <p:spPr bwMode="auto">
          <a:xfrm>
            <a:off x="685800" y="4837113"/>
            <a:ext cx="4906963" cy="2478087"/>
          </a:xfrm>
          <a:prstGeom prst="rect">
            <a:avLst/>
          </a:prstGeom>
          <a:noFill/>
          <a:ln w="9525">
            <a:noFill/>
            <a:round/>
            <a:headEnd/>
            <a:tailEnd/>
          </a:ln>
          <a:effectLst/>
        </p:spPr>
      </p:pic>
      <p:pic>
        <p:nvPicPr>
          <p:cNvPr id="10244" name="Picture 4"/>
          <p:cNvPicPr>
            <a:picLocks noChangeAspect="1" noChangeArrowheads="1"/>
          </p:cNvPicPr>
          <p:nvPr/>
        </p:nvPicPr>
        <p:blipFill>
          <a:blip r:embed="rId5"/>
          <a:srcRect/>
          <a:stretch>
            <a:fillRect/>
          </a:stretch>
        </p:blipFill>
        <p:spPr bwMode="auto">
          <a:xfrm>
            <a:off x="3840163" y="2819400"/>
            <a:ext cx="1874837" cy="2438400"/>
          </a:xfrm>
          <a:prstGeom prst="rect">
            <a:avLst/>
          </a:prstGeom>
          <a:noFill/>
          <a:ln w="9525">
            <a:noFill/>
            <a:round/>
            <a:headEnd/>
            <a:tailEnd/>
          </a:ln>
          <a:effectLst/>
        </p:spPr>
      </p:pic>
      <p:pic>
        <p:nvPicPr>
          <p:cNvPr id="10245" name="Picture 5"/>
          <p:cNvPicPr>
            <a:picLocks noChangeAspect="1" noChangeArrowheads="1"/>
          </p:cNvPicPr>
          <p:nvPr/>
        </p:nvPicPr>
        <p:blipFill>
          <a:blip r:embed="rId6"/>
          <a:srcRect/>
          <a:stretch>
            <a:fillRect/>
          </a:stretch>
        </p:blipFill>
        <p:spPr bwMode="auto">
          <a:xfrm>
            <a:off x="144463" y="3005138"/>
            <a:ext cx="2370137" cy="2252662"/>
          </a:xfrm>
          <a:prstGeom prst="rect">
            <a:avLst/>
          </a:prstGeom>
          <a:noFill/>
          <a:ln w="9525">
            <a:noFill/>
            <a:round/>
            <a:headEnd/>
            <a:tailEnd/>
          </a:ln>
          <a:effectLst/>
        </p:spPr>
      </p:pic>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5" name="Text Box 1"/>
          <p:cNvSpPr txBox="1">
            <a:spLocks noChangeArrowheads="1"/>
          </p:cNvSpPr>
          <p:nvPr/>
        </p:nvSpPr>
        <p:spPr bwMode="auto">
          <a:xfrm>
            <a:off x="-198438" y="5257800"/>
            <a:ext cx="6142038" cy="2282825"/>
          </a:xfrm>
          <a:prstGeom prst="rect">
            <a:avLst/>
          </a:prstGeom>
          <a:noFill/>
          <a:ln w="9525">
            <a:noFill/>
            <a:round/>
            <a:headEnd/>
            <a:tailEnd/>
          </a:ln>
          <a:effectLst/>
        </p:spPr>
        <p:txBody>
          <a:bodyPr wrap="none" anchor="ctr"/>
          <a:lstStyle/>
          <a:p>
            <a:endParaRPr lang="en-US"/>
          </a:p>
        </p:txBody>
      </p:sp>
      <p:pic>
        <p:nvPicPr>
          <p:cNvPr id="11266" name="Picture 2"/>
          <p:cNvPicPr>
            <a:picLocks noChangeAspect="1" noChangeArrowheads="1"/>
          </p:cNvPicPr>
          <p:nvPr/>
        </p:nvPicPr>
        <p:blipFill>
          <a:blip r:embed="rId3"/>
          <a:srcRect/>
          <a:stretch>
            <a:fillRect/>
          </a:stretch>
        </p:blipFill>
        <p:spPr bwMode="auto">
          <a:xfrm>
            <a:off x="6716713" y="3914775"/>
            <a:ext cx="2884487" cy="2943225"/>
          </a:xfrm>
          <a:prstGeom prst="rect">
            <a:avLst/>
          </a:prstGeom>
          <a:noFill/>
          <a:ln w="9525">
            <a:noFill/>
            <a:round/>
            <a:headEnd/>
            <a:tailEnd/>
          </a:ln>
          <a:effectLst/>
        </p:spPr>
      </p:pic>
      <p:pic>
        <p:nvPicPr>
          <p:cNvPr id="11267" name="Picture 3"/>
          <p:cNvPicPr>
            <a:picLocks noChangeAspect="1" noChangeArrowheads="1"/>
          </p:cNvPicPr>
          <p:nvPr/>
        </p:nvPicPr>
        <p:blipFill>
          <a:blip r:embed="rId4"/>
          <a:srcRect/>
          <a:stretch>
            <a:fillRect/>
          </a:stretch>
        </p:blipFill>
        <p:spPr bwMode="auto">
          <a:xfrm>
            <a:off x="3200400" y="2057400"/>
            <a:ext cx="4113213" cy="3219450"/>
          </a:xfrm>
          <a:prstGeom prst="rect">
            <a:avLst/>
          </a:prstGeom>
          <a:noFill/>
          <a:ln w="9525">
            <a:noFill/>
            <a:round/>
            <a:headEnd/>
            <a:tailEnd/>
          </a:ln>
          <a:effectLst/>
        </p:spPr>
      </p:pic>
      <p:pic>
        <p:nvPicPr>
          <p:cNvPr id="11268" name="Picture 4"/>
          <p:cNvPicPr>
            <a:picLocks noChangeAspect="1" noChangeArrowheads="1"/>
          </p:cNvPicPr>
          <p:nvPr/>
        </p:nvPicPr>
        <p:blipFill>
          <a:blip r:embed="rId5"/>
          <a:srcRect/>
          <a:stretch>
            <a:fillRect/>
          </a:stretch>
        </p:blipFill>
        <p:spPr bwMode="auto">
          <a:xfrm>
            <a:off x="554038" y="228600"/>
            <a:ext cx="2874962" cy="2914650"/>
          </a:xfrm>
          <a:prstGeom prst="rect">
            <a:avLst/>
          </a:prstGeom>
          <a:noFill/>
          <a:ln w="9525">
            <a:noFill/>
            <a:round/>
            <a:headEnd/>
            <a:tailEnd/>
          </a:ln>
          <a:effectLst/>
        </p:spPr>
      </p:pic>
      <p:sp>
        <p:nvSpPr>
          <p:cNvPr id="11269" name="Text Box 5"/>
          <p:cNvSpPr txBox="1">
            <a:spLocks noChangeArrowheads="1"/>
          </p:cNvSpPr>
          <p:nvPr/>
        </p:nvSpPr>
        <p:spPr bwMode="auto">
          <a:xfrm>
            <a:off x="4533900" y="777875"/>
            <a:ext cx="5295900" cy="811213"/>
          </a:xfrm>
          <a:prstGeom prst="rect">
            <a:avLst/>
          </a:prstGeom>
          <a:noFill/>
          <a:ln w="9525">
            <a:noFill/>
            <a:round/>
            <a:headEnd/>
            <a:tailEnd/>
          </a:ln>
          <a:effectLst/>
        </p:spPr>
        <p:txBody>
          <a:bodyPr lIns="0" tIns="17640" rIns="0" bIns="0"/>
          <a:lstStyle/>
          <a:p>
            <a:pPr>
              <a:lnSpc>
                <a:spcPct val="95000"/>
              </a:lnSpc>
              <a:spcBef>
                <a:spcPts val="888"/>
              </a:spcBef>
              <a:spcAft>
                <a:spcPts val="888"/>
              </a:spcAft>
              <a:buClrTx/>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US" sz="2800" b="1">
                <a:solidFill>
                  <a:srgbClr val="E6E6E6"/>
                </a:solidFill>
                <a:latin typeface="Times New Roman" pitchFamily="16" charset="0"/>
                <a:cs typeface="Arial Unicode MS" charset="0"/>
              </a:rPr>
              <a:t>President:</a:t>
            </a:r>
            <a:r>
              <a:rPr lang="en-US" sz="2800">
                <a:solidFill>
                  <a:srgbClr val="E6E6E6"/>
                </a:solidFill>
                <a:latin typeface="Times New Roman" pitchFamily="16" charset="0"/>
                <a:cs typeface="Arial Unicode MS" charset="0"/>
              </a:rPr>
              <a:t> </a:t>
            </a:r>
            <a:r>
              <a:rPr lang="en-US" sz="2800">
                <a:solidFill>
                  <a:srgbClr val="CCCCFF"/>
                </a:solidFill>
                <a:latin typeface="Times New Roman" pitchFamily="16" charset="0"/>
                <a:cs typeface="Arial Unicode MS" charset="0"/>
                <a:hlinkClick r:id="rId6"/>
              </a:rPr>
              <a:t>Dwight D. Eisenhower</a:t>
            </a:r>
            <a:r>
              <a:rPr lang="en-US" sz="2800">
                <a:solidFill>
                  <a:srgbClr val="E6E6E6"/>
                </a:solidFill>
                <a:latin typeface="Times New Roman" pitchFamily="16" charset="0"/>
                <a:cs typeface="Arial Unicode MS" charset="0"/>
              </a:rPr>
              <a:t/>
            </a:r>
            <a:br>
              <a:rPr lang="en-US" sz="2800">
                <a:solidFill>
                  <a:srgbClr val="E6E6E6"/>
                </a:solidFill>
                <a:latin typeface="Times New Roman" pitchFamily="16" charset="0"/>
                <a:cs typeface="Arial Unicode MS" charset="0"/>
              </a:rPr>
            </a:br>
            <a:r>
              <a:rPr lang="en-US" sz="2800" b="1">
                <a:solidFill>
                  <a:srgbClr val="E6E6E6"/>
                </a:solidFill>
                <a:latin typeface="Times New Roman" pitchFamily="16" charset="0"/>
                <a:cs typeface="Arial Unicode MS" charset="0"/>
              </a:rPr>
              <a:t>Vice President:</a:t>
            </a:r>
            <a:r>
              <a:rPr lang="en-US" sz="2800">
                <a:solidFill>
                  <a:srgbClr val="E6E6E6"/>
                </a:solidFill>
                <a:latin typeface="Times New Roman" pitchFamily="16" charset="0"/>
                <a:cs typeface="Arial Unicode MS" charset="0"/>
              </a:rPr>
              <a:t> </a:t>
            </a:r>
            <a:r>
              <a:rPr lang="en-US" sz="2800">
                <a:solidFill>
                  <a:srgbClr val="CCCCFF"/>
                </a:solidFill>
                <a:latin typeface="Times New Roman" pitchFamily="16" charset="0"/>
                <a:cs typeface="Arial Unicode MS" charset="0"/>
                <a:hlinkClick r:id="rId7"/>
              </a:rPr>
              <a:t>Richard M. Nixon</a:t>
            </a:r>
          </a:p>
        </p:txBody>
      </p: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Office Them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Theme">
      <a:majorFont>
        <a:latin typeface="Arial"/>
        <a:ea typeface="SimSun"/>
        <a:cs typeface=""/>
      </a:majorFont>
      <a:minorFont>
        <a:latin typeface="Arial"/>
        <a:ea typeface="SimSun"/>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457200" rtl="0" eaLnBrk="1" fontAlgn="base" latinLnBrk="0" hangingPunct="0">
          <a:lnSpc>
            <a:spcPct val="93000"/>
          </a:lnSpc>
          <a:spcBef>
            <a:spcPct val="0"/>
          </a:spcBef>
          <a:spcAft>
            <a:spcPct val="0"/>
          </a:spcAft>
          <a:buClr>
            <a:srgbClr val="000000"/>
          </a:buClr>
          <a:buSzPct val="100000"/>
          <a:buFont typeface="Times New Roman" pitchFamily="16" charset="0"/>
          <a:buNone/>
          <a:tabLst/>
          <a:defRPr kumimoji="0" lang="en-GB" sz="1800" b="0" i="0" u="none" strike="noStrike" cap="none" normalizeH="0" baseline="0" smtClean="0">
            <a:ln>
              <a:noFill/>
            </a:ln>
            <a:solidFill>
              <a:schemeClr val="bg1"/>
            </a:solidFill>
            <a:effectLst/>
            <a:latin typeface="Arial" charset="0"/>
            <a:ea typeface="SimSun" charset="-122"/>
          </a:defRPr>
        </a:defPPr>
      </a:lstStyle>
    </a:spDef>
    <a:ln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457200" rtl="0" eaLnBrk="1" fontAlgn="base" latinLnBrk="0" hangingPunct="0">
          <a:lnSpc>
            <a:spcPct val="93000"/>
          </a:lnSpc>
          <a:spcBef>
            <a:spcPct val="0"/>
          </a:spcBef>
          <a:spcAft>
            <a:spcPct val="0"/>
          </a:spcAft>
          <a:buClr>
            <a:srgbClr val="000000"/>
          </a:buClr>
          <a:buSzPct val="100000"/>
          <a:buFont typeface="Times New Roman" pitchFamily="16" charset="0"/>
          <a:buNone/>
          <a:tabLst/>
          <a:defRPr kumimoji="0" lang="en-GB" sz="1800" b="0" i="0" u="none" strike="noStrike" cap="none" normalizeH="0" baseline="0" smtClean="0">
            <a:ln>
              <a:noFill/>
            </a:ln>
            <a:solidFill>
              <a:schemeClr val="bg1"/>
            </a:solidFill>
            <a:effectLst/>
            <a:latin typeface="Arial" charset="0"/>
            <a:ea typeface="SimSun" charset="-122"/>
          </a:defRPr>
        </a:defPPr>
      </a:lstStyle>
    </a:lnDef>
  </a:objectDefaults>
  <a:extraClrSchemeLst>
    <a:extraClrScheme>
      <a:clrScheme name="Office Them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ffice Them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ffice Them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ffice Them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ffice Them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ffice Them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ffice Them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61</TotalTime>
  <Words>245</Words>
  <PresentationFormat>Custom</PresentationFormat>
  <Paragraphs>38</Paragraphs>
  <Slides>13</Slides>
  <Notes>13</Notes>
  <HiddenSlides>0</HiddenSlides>
  <MMClips>0</MMClips>
  <ScaleCrop>false</ScaleCrop>
  <HeadingPairs>
    <vt:vector size="4" baseType="variant">
      <vt:variant>
        <vt:lpstr>Theme</vt:lpstr>
      </vt:variant>
      <vt:variant>
        <vt:i4>1</vt:i4>
      </vt:variant>
      <vt:variant>
        <vt:lpstr>Slide Titles</vt:lpstr>
      </vt:variant>
      <vt:variant>
        <vt:i4>13</vt:i4>
      </vt:variant>
    </vt:vector>
  </HeadingPairs>
  <TitlesOfParts>
    <vt:vector size="14" baseType="lpstr">
      <vt:lpstr>Office Theme</vt:lpstr>
      <vt:lpstr>Slide 1</vt:lpstr>
      <vt:lpstr>Slide 2</vt:lpstr>
      <vt:lpstr>Slide 3</vt:lpstr>
      <vt:lpstr>Slide 4</vt:lpstr>
      <vt:lpstr>Slide 5</vt:lpstr>
      <vt:lpstr>Slide 6</vt:lpstr>
      <vt:lpstr>Slide 7</vt:lpstr>
      <vt:lpstr>Slide 8</vt:lpstr>
      <vt:lpstr>Slide 9</vt:lpstr>
      <vt:lpstr>Slide 10</vt:lpstr>
      <vt:lpstr>Slide 11</vt:lpstr>
      <vt:lpstr>Slide 12</vt:lpstr>
      <vt:lpstr>Slide 13</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cp:lastModifiedBy>Lorette Mann-Dale</cp:lastModifiedBy>
  <cp:revision>11</cp:revision>
  <cp:lastPrinted>1601-01-01T00:00:00Z</cp:lastPrinted>
  <dcterms:created xsi:type="dcterms:W3CDTF">2010-08-28T00:01:27Z</dcterms:created>
  <dcterms:modified xsi:type="dcterms:W3CDTF">2010-09-09T19:06:19Z</dcterms:modified>
</cp:coreProperties>
</file>